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5" r:id="rId1"/>
  </p:sldMasterIdLst>
  <p:notesMasterIdLst>
    <p:notesMasterId r:id="rId9"/>
  </p:notesMasterIdLst>
  <p:handoutMasterIdLst>
    <p:handoutMasterId r:id="rId10"/>
  </p:handoutMasterIdLst>
  <p:sldIdLst>
    <p:sldId id="266" r:id="rId2"/>
    <p:sldId id="356" r:id="rId3"/>
    <p:sldId id="357" r:id="rId4"/>
    <p:sldId id="358" r:id="rId5"/>
    <p:sldId id="363" r:id="rId6"/>
    <p:sldId id="360" r:id="rId7"/>
    <p:sldId id="335" r:id="rId8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333399"/>
    <a:srgbClr val="77A5D3"/>
    <a:srgbClr val="6297CC"/>
    <a:srgbClr val="4C88C4"/>
    <a:srgbClr val="88B0D8"/>
    <a:srgbClr val="4382C1"/>
    <a:srgbClr val="3C79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5" autoAdjust="0"/>
    <p:restoredTop sz="87790" autoAdjust="0"/>
  </p:normalViewPr>
  <p:slideViewPr>
    <p:cSldViewPr snapToObjects="1">
      <p:cViewPr varScale="1">
        <p:scale>
          <a:sx n="84" d="100"/>
          <a:sy n="84" d="100"/>
        </p:scale>
        <p:origin x="96" y="3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61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6364" cy="511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63" tIns="47732" rIns="95463" bIns="47732" numCol="1" anchor="t" anchorCtr="0" compatLnSpc="1">
            <a:prstTxWarp prst="textNoShape">
              <a:avLst/>
            </a:prstTxWarp>
          </a:bodyPr>
          <a:lstStyle>
            <a:lvl1pPr>
              <a:defRPr sz="1300" b="0"/>
            </a:lvl1pPr>
          </a:lstStyle>
          <a:p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295" y="1"/>
            <a:ext cx="3076364" cy="511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63" tIns="47732" rIns="95463" bIns="47732" numCol="1" anchor="t" anchorCtr="0" compatLnSpc="1">
            <a:prstTxWarp prst="textNoShape">
              <a:avLst/>
            </a:prstTxWarp>
          </a:bodyPr>
          <a:lstStyle>
            <a:lvl1pPr algn="r">
              <a:defRPr sz="1300" b="0"/>
            </a:lvl1pPr>
          </a:lstStyle>
          <a:p>
            <a:endParaRPr lang="en-US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1107"/>
            <a:ext cx="3076364" cy="511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63" tIns="47732" rIns="95463" bIns="47732" numCol="1" anchor="b" anchorCtr="0" compatLnSpc="1">
            <a:prstTxWarp prst="textNoShape">
              <a:avLst/>
            </a:prstTxWarp>
          </a:bodyPr>
          <a:lstStyle>
            <a:lvl1pPr>
              <a:defRPr sz="1300" b="0"/>
            </a:lvl1pPr>
          </a:lstStyle>
          <a:p>
            <a:endParaRPr lang="en-US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295" y="9721107"/>
            <a:ext cx="3076364" cy="511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63" tIns="47732" rIns="95463" bIns="47732" numCol="1" anchor="b" anchorCtr="0" compatLnSpc="1">
            <a:prstTxWarp prst="textNoShape">
              <a:avLst/>
            </a:prstTxWarp>
          </a:bodyPr>
          <a:lstStyle>
            <a:lvl1pPr algn="r">
              <a:defRPr sz="1300" b="0"/>
            </a:lvl1pPr>
          </a:lstStyle>
          <a:p>
            <a:fld id="{9CF13713-AAB0-43AA-8261-0985C16A07E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0981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6364" cy="511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63" tIns="47732" rIns="95463" bIns="47732" numCol="1" anchor="t" anchorCtr="0" compatLnSpc="1">
            <a:prstTxWarp prst="textNoShape">
              <a:avLst/>
            </a:prstTxWarp>
          </a:bodyPr>
          <a:lstStyle>
            <a:lvl1pPr>
              <a:defRPr sz="1300" b="0"/>
            </a:lvl1pPr>
          </a:lstStyle>
          <a:p>
            <a:endParaRPr lang="en-GB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295" y="1"/>
            <a:ext cx="3076364" cy="511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63" tIns="47732" rIns="95463" bIns="47732" numCol="1" anchor="t" anchorCtr="0" compatLnSpc="1">
            <a:prstTxWarp prst="textNoShape">
              <a:avLst/>
            </a:prstTxWarp>
          </a:bodyPr>
          <a:lstStyle>
            <a:lvl1pPr algn="r">
              <a:defRPr sz="1300" b="0"/>
            </a:lvl1pPr>
          </a:lstStyle>
          <a:p>
            <a:endParaRPr lang="en-GB"/>
          </a:p>
        </p:txBody>
      </p:sp>
      <p:sp>
        <p:nvSpPr>
          <p:cNvPr id="624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89013" y="766763"/>
            <a:ext cx="5121275" cy="38401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24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931" y="4861443"/>
            <a:ext cx="5679440" cy="460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63" tIns="47732" rIns="95463" bIns="4773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624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1107"/>
            <a:ext cx="3076364" cy="511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63" tIns="47732" rIns="95463" bIns="47732" numCol="1" anchor="b" anchorCtr="0" compatLnSpc="1">
            <a:prstTxWarp prst="textNoShape">
              <a:avLst/>
            </a:prstTxWarp>
          </a:bodyPr>
          <a:lstStyle>
            <a:lvl1pPr>
              <a:defRPr sz="1300" b="0"/>
            </a:lvl1pPr>
          </a:lstStyle>
          <a:p>
            <a:endParaRPr lang="en-GB"/>
          </a:p>
        </p:txBody>
      </p:sp>
      <p:sp>
        <p:nvSpPr>
          <p:cNvPr id="624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295" y="9721107"/>
            <a:ext cx="3076364" cy="511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63" tIns="47732" rIns="95463" bIns="47732" numCol="1" anchor="b" anchorCtr="0" compatLnSpc="1">
            <a:prstTxWarp prst="textNoShape">
              <a:avLst/>
            </a:prstTxWarp>
          </a:bodyPr>
          <a:lstStyle>
            <a:lvl1pPr algn="r">
              <a:defRPr sz="1300" b="0"/>
            </a:lvl1pPr>
          </a:lstStyle>
          <a:p>
            <a:fld id="{68D278FA-CB12-4C5F-95EC-26F2FED63B2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00057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0A7AF1-CD11-458B-A7F4-3B76361BDA31}" type="slidenum">
              <a:rPr lang="en-GB"/>
              <a:pPr/>
              <a:t>1</a:t>
            </a:fld>
            <a:endParaRPr lang="en-GB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9013" y="766763"/>
            <a:ext cx="5121275" cy="3840162"/>
          </a:xfrm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11752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D5CC45-FB10-45C8-9343-CAF3C63BB622}" type="slidenum">
              <a:rPr lang="en-GB"/>
              <a:pPr/>
              <a:t>2</a:t>
            </a:fld>
            <a:endParaRPr lang="en-GB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9013" y="766763"/>
            <a:ext cx="5121275" cy="3840162"/>
          </a:xfrm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245481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D5CC45-FB10-45C8-9343-CAF3C63BB622}" type="slidenum">
              <a:rPr lang="en-GB"/>
              <a:pPr/>
              <a:t>3</a:t>
            </a:fld>
            <a:endParaRPr lang="en-GB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9013" y="766763"/>
            <a:ext cx="5121275" cy="3840162"/>
          </a:xfrm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0302875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D5CC45-FB10-45C8-9343-CAF3C63BB622}" type="slidenum">
              <a:rPr lang="en-GB"/>
              <a:pPr/>
              <a:t>4</a:t>
            </a:fld>
            <a:endParaRPr lang="en-GB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9013" y="766763"/>
            <a:ext cx="5121275" cy="3840162"/>
          </a:xfrm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0456957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D5CC45-FB10-45C8-9343-CAF3C63BB622}" type="slidenum">
              <a:rPr lang="en-GB"/>
              <a:pPr/>
              <a:t>5</a:t>
            </a:fld>
            <a:endParaRPr lang="en-GB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9013" y="766763"/>
            <a:ext cx="5121275" cy="3840162"/>
          </a:xfrm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42786873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D5CC45-FB10-45C8-9343-CAF3C63BB622}" type="slidenum">
              <a:rPr lang="en-GB"/>
              <a:pPr/>
              <a:t>6</a:t>
            </a:fld>
            <a:endParaRPr lang="en-GB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9013" y="766763"/>
            <a:ext cx="5121275" cy="3840162"/>
          </a:xfrm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8020436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D5CC45-FB10-45C8-9343-CAF3C63BB622}" type="slidenum">
              <a:rPr lang="en-GB"/>
              <a:pPr/>
              <a:t>7</a:t>
            </a:fld>
            <a:endParaRPr lang="en-GB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9013" y="766763"/>
            <a:ext cx="5121275" cy="3840162"/>
          </a:xfrm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715975" lvl="1" indent="-238658" algn="just"/>
            <a:r>
              <a:rPr lang="cs-CZ" baseline="0" dirty="0" smtClean="0"/>
              <a:t>Otázky?</a:t>
            </a:r>
          </a:p>
          <a:p>
            <a:pPr marL="715975" lvl="1" indent="-238658" algn="just"/>
            <a:endParaRPr lang="cs-CZ" baseline="0" dirty="0" smtClean="0"/>
          </a:p>
          <a:p>
            <a:pPr marL="715975" lvl="1" indent="-238658"/>
            <a:endParaRPr lang="cs-CZ" baseline="0" dirty="0" smtClean="0"/>
          </a:p>
        </p:txBody>
      </p:sp>
    </p:spTree>
    <p:extLst>
      <p:ext uri="{BB962C8B-B14F-4D97-AF65-F5344CB8AC3E}">
        <p14:creationId xmlns:p14="http://schemas.microsoft.com/office/powerpoint/2010/main" val="4001775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89919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038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4023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94037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395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428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451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04738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51748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2709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56596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21272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56572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74964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20085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88316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55608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918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  <p:sldLayoutId id="2147483837" r:id="rId12"/>
    <p:sldLayoutId id="2147483838" r:id="rId13"/>
    <p:sldLayoutId id="2147483839" r:id="rId14"/>
    <p:sldLayoutId id="2147483840" r:id="rId15"/>
    <p:sldLayoutId id="2147483841" r:id="rId16"/>
    <p:sldLayoutId id="2147483842" r:id="rId17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07704" y="987204"/>
            <a:ext cx="5185083" cy="1296144"/>
          </a:xfrm>
        </p:spPr>
        <p:txBody>
          <a:bodyPr>
            <a:normAutofit/>
          </a:bodyPr>
          <a:lstStyle/>
          <a:p>
            <a:r>
              <a:rPr lang="cs-CZ" sz="5400" cap="none" dirty="0" smtClean="0"/>
              <a:t>Přeprava odpadů</a:t>
            </a:r>
            <a:endParaRPr lang="en-US" sz="5400" cap="none" dirty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4908" y="4311099"/>
            <a:ext cx="4283075" cy="1332148"/>
          </a:xfrm>
        </p:spPr>
        <p:txBody>
          <a:bodyPr>
            <a:normAutofit fontScale="92500" lnSpcReduction="20000"/>
          </a:bodyPr>
          <a:lstStyle/>
          <a:p>
            <a:r>
              <a:rPr lang="cs-CZ" cap="none" dirty="0" smtClean="0"/>
              <a:t>kpt. Ing. Kramařík Pavel</a:t>
            </a:r>
          </a:p>
          <a:p>
            <a:r>
              <a:rPr lang="cs-CZ" cap="none" dirty="0" smtClean="0"/>
              <a:t>26133 2223</a:t>
            </a:r>
          </a:p>
          <a:p>
            <a:r>
              <a:rPr lang="cs-CZ" cap="none" dirty="0" smtClean="0"/>
              <a:t>p.kramarik@cs.mfcr.cz</a:t>
            </a:r>
            <a:endParaRPr lang="en-US" cap="none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339752" y="2456892"/>
            <a:ext cx="4969059" cy="10271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cs-CZ" sz="5400" b="0" cap="none" dirty="0"/>
              <a:t>ř</a:t>
            </a:r>
            <a:r>
              <a:rPr lang="cs-CZ" sz="5400" b="0" cap="none" dirty="0" smtClean="0"/>
              <a:t>ešené </a:t>
            </a:r>
            <a:r>
              <a:rPr lang="cs-CZ" sz="5400" b="0" cap="none" dirty="0" smtClean="0"/>
              <a:t>případy</a:t>
            </a:r>
            <a:endParaRPr lang="en-US" sz="5400" b="0" cap="none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2303748" y="531524"/>
            <a:ext cx="4464495" cy="1027113"/>
          </a:xfrm>
        </p:spPr>
        <p:txBody>
          <a:bodyPr>
            <a:normAutofit/>
          </a:bodyPr>
          <a:lstStyle/>
          <a:p>
            <a:r>
              <a:rPr lang="cs-CZ" cap="none" dirty="0" smtClean="0"/>
              <a:t>Použité </a:t>
            </a:r>
            <a:r>
              <a:rPr lang="cs-CZ" cap="none" dirty="0" smtClean="0"/>
              <a:t>pneumatiky</a:t>
            </a:r>
            <a:endParaRPr lang="en-US" cap="none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932" y="1700808"/>
            <a:ext cx="4966751" cy="3725063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42926" y="1988840"/>
            <a:ext cx="38661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0" dirty="0" smtClean="0">
                <a:latin typeface="+mn-lt"/>
              </a:rPr>
              <a:t>Případy vývozů od roku 2013</a:t>
            </a:r>
          </a:p>
          <a:p>
            <a:r>
              <a:rPr lang="cs-CZ" sz="2400" b="0" dirty="0" smtClean="0">
                <a:latin typeface="+mn-lt"/>
              </a:rPr>
              <a:t>Cíl: Nigérie, Niger, Kongo, </a:t>
            </a:r>
          </a:p>
          <a:p>
            <a:r>
              <a:rPr lang="cs-CZ" sz="2400" b="0" dirty="0" smtClean="0">
                <a:latin typeface="+mn-lt"/>
              </a:rPr>
              <a:t>Benin, Ghana</a:t>
            </a:r>
            <a:endParaRPr lang="cs-CZ" sz="2400" b="0" dirty="0">
              <a:latin typeface="+mn-lt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124453" y="4113076"/>
            <a:ext cx="37337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0" dirty="0" smtClean="0">
                <a:latin typeface="+mn-lt"/>
              </a:rPr>
              <a:t>Nejstabilnější problematická </a:t>
            </a:r>
          </a:p>
          <a:p>
            <a:r>
              <a:rPr lang="cs-CZ" sz="2400" b="0" dirty="0" smtClean="0">
                <a:latin typeface="+mn-lt"/>
              </a:rPr>
              <a:t>komodita</a:t>
            </a:r>
            <a:endParaRPr lang="cs-CZ" sz="24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6172511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2447764" y="46880"/>
            <a:ext cx="3927289" cy="1027113"/>
          </a:xfrm>
        </p:spPr>
        <p:txBody>
          <a:bodyPr>
            <a:normAutofit/>
          </a:bodyPr>
          <a:lstStyle/>
          <a:p>
            <a:r>
              <a:rPr lang="cs-CZ" cap="none" dirty="0"/>
              <a:t>Použité pneumatiky</a:t>
            </a:r>
            <a:endParaRPr lang="en-US" cap="none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607830"/>
            <a:ext cx="3901440" cy="292608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446309"/>
            <a:ext cx="3096344" cy="4128459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3563888" y="4967877"/>
            <a:ext cx="54182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0" dirty="0" smtClean="0">
                <a:latin typeface="+mn-lt"/>
              </a:rPr>
              <a:t>Některé členské státy EU ještě tolerují toto </a:t>
            </a:r>
          </a:p>
          <a:p>
            <a:r>
              <a:rPr lang="cs-CZ" sz="2400" b="0" dirty="0">
                <a:latin typeface="+mn-lt"/>
              </a:rPr>
              <a:t>d</a:t>
            </a:r>
            <a:r>
              <a:rPr lang="cs-CZ" sz="2400" b="0" dirty="0" smtClean="0">
                <a:latin typeface="+mn-lt"/>
              </a:rPr>
              <a:t>ublování</a:t>
            </a:r>
            <a:r>
              <a:rPr lang="cs-CZ" sz="2400" b="0" dirty="0" smtClean="0">
                <a:latin typeface="+mn-lt"/>
              </a:rPr>
              <a:t>,  když se provádí strojně ……</a:t>
            </a:r>
          </a:p>
          <a:p>
            <a:r>
              <a:rPr lang="cs-CZ" sz="2400" b="0" dirty="0" smtClean="0">
                <a:latin typeface="+mn-lt"/>
              </a:rPr>
              <a:t>toto rozhodně není ten případ</a:t>
            </a:r>
            <a:endParaRPr lang="cs-CZ" sz="2400" b="0" dirty="0">
              <a:latin typeface="+mn-lt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739565" y="1529318"/>
            <a:ext cx="26228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0" dirty="0" smtClean="0">
                <a:latin typeface="+mn-lt"/>
              </a:rPr>
              <a:t>Vkládání pneumatik</a:t>
            </a:r>
            <a:endParaRPr lang="cs-CZ" sz="24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4858215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720" y="457200"/>
            <a:ext cx="5172625" cy="1027113"/>
          </a:xfrm>
        </p:spPr>
        <p:txBody>
          <a:bodyPr/>
          <a:lstStyle/>
          <a:p>
            <a:r>
              <a:rPr lang="cs-CZ" cap="none" dirty="0"/>
              <a:t>Použité pneumatiky</a:t>
            </a:r>
            <a:endParaRPr lang="en-US" cap="none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84" y="2564904"/>
            <a:ext cx="4568651" cy="3615761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323" y="1678758"/>
            <a:ext cx="3444044" cy="2443119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1007604" y="1696603"/>
            <a:ext cx="29184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0" dirty="0" smtClean="0">
                <a:latin typeface="+mn-lt"/>
              </a:rPr>
              <a:t>Že by využití odpadu?</a:t>
            </a:r>
            <a:endParaRPr lang="cs-CZ" sz="2400" b="0" dirty="0">
              <a:latin typeface="+mn-lt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5502939" y="4725144"/>
            <a:ext cx="36410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0" dirty="0" smtClean="0">
                <a:latin typeface="+mn-lt"/>
              </a:rPr>
              <a:t>Pálení ve slamech</a:t>
            </a:r>
          </a:p>
          <a:p>
            <a:r>
              <a:rPr lang="cs-CZ" sz="2400" b="0" dirty="0" smtClean="0">
                <a:latin typeface="+mn-lt"/>
              </a:rPr>
              <a:t>Pálení na černých skládkách</a:t>
            </a:r>
          </a:p>
          <a:p>
            <a:r>
              <a:rPr lang="cs-CZ" sz="2400" b="0" dirty="0" smtClean="0">
                <a:latin typeface="+mn-lt"/>
              </a:rPr>
              <a:t>Duše = vaky na vodu</a:t>
            </a:r>
            <a:endParaRPr lang="cs-CZ" sz="24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0250639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720" y="457200"/>
            <a:ext cx="5172625" cy="1027113"/>
          </a:xfrm>
        </p:spPr>
        <p:txBody>
          <a:bodyPr/>
          <a:lstStyle/>
          <a:p>
            <a:r>
              <a:rPr lang="cs-CZ" cap="none" dirty="0" smtClean="0"/>
              <a:t>Použité elektro</a:t>
            </a:r>
            <a:endParaRPr lang="en-US" cap="none" dirty="0"/>
          </a:p>
        </p:txBody>
      </p:sp>
      <p:sp>
        <p:nvSpPr>
          <p:cNvPr id="6" name="TextovéPole 5"/>
          <p:cNvSpPr txBox="1"/>
          <p:nvPr/>
        </p:nvSpPr>
        <p:spPr>
          <a:xfrm>
            <a:off x="4211960" y="4941168"/>
            <a:ext cx="34864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0" dirty="0" smtClean="0">
                <a:latin typeface="+mn-lt"/>
              </a:rPr>
              <a:t>Použité automobily</a:t>
            </a:r>
          </a:p>
          <a:p>
            <a:r>
              <a:rPr lang="cs-CZ" sz="2400" b="0" dirty="0" smtClean="0">
                <a:latin typeface="+mn-lt"/>
              </a:rPr>
              <a:t>Zase ty pneumatiky</a:t>
            </a:r>
            <a:endParaRPr lang="cs-CZ" sz="2400" b="0" dirty="0">
              <a:latin typeface="+mn-lt"/>
            </a:endParaRPr>
          </a:p>
          <a:p>
            <a:r>
              <a:rPr lang="cs-CZ" sz="2400" b="0" dirty="0" smtClean="0">
                <a:latin typeface="+mn-lt"/>
              </a:rPr>
              <a:t>Použité elektro široké škály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988723" y="1904583"/>
            <a:ext cx="23169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0" dirty="0" smtClean="0">
                <a:latin typeface="+mn-lt"/>
              </a:rPr>
              <a:t>Vývoz říjen 2014</a:t>
            </a:r>
          </a:p>
          <a:p>
            <a:r>
              <a:rPr lang="cs-CZ" sz="2400" b="0" dirty="0" smtClean="0">
                <a:latin typeface="+mn-lt"/>
              </a:rPr>
              <a:t>Kamerun</a:t>
            </a:r>
            <a:endParaRPr lang="cs-CZ" sz="2400" b="0" dirty="0">
              <a:latin typeface="+mn-lt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56" y="3155850"/>
            <a:ext cx="3143250" cy="314325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746293" y="1732723"/>
            <a:ext cx="3502204" cy="2626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34054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78" y="332656"/>
            <a:ext cx="3888432" cy="2916324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32656"/>
            <a:ext cx="3852428" cy="2889321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78" y="3501008"/>
            <a:ext cx="3898746" cy="2924059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501008"/>
            <a:ext cx="3869020" cy="2901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7769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583942" y="1495745"/>
            <a:ext cx="7668851" cy="1027113"/>
          </a:xfrm>
        </p:spPr>
        <p:txBody>
          <a:bodyPr>
            <a:normAutofit/>
          </a:bodyPr>
          <a:lstStyle/>
          <a:p>
            <a:r>
              <a:rPr lang="cs-CZ" sz="5400" cap="none" dirty="0" smtClean="0"/>
              <a:t>Přeprava odpadů</a:t>
            </a:r>
            <a:endParaRPr lang="en-US" sz="5400" cap="none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05899" y="2420888"/>
            <a:ext cx="8424935" cy="1041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2800" b="0" kern="0" dirty="0" smtClean="0">
                <a:latin typeface="+mn-lt"/>
                <a:cs typeface="+mn-cs"/>
              </a:rPr>
              <a:t> </a:t>
            </a:r>
            <a:endParaRPr lang="cs-CZ" sz="2800" b="0" kern="0" dirty="0" smtClean="0">
              <a:latin typeface="+mn-lt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5400" b="0" kern="0" dirty="0" smtClean="0">
                <a:latin typeface="+mn-lt"/>
                <a:cs typeface="+mn-cs"/>
              </a:rPr>
              <a:t>Děkuji </a:t>
            </a:r>
            <a:r>
              <a:rPr lang="cs-CZ" sz="5400" b="0" kern="0" dirty="0" smtClean="0">
                <a:latin typeface="+mn-lt"/>
                <a:cs typeface="+mn-cs"/>
              </a:rPr>
              <a:t>za pozornost</a:t>
            </a:r>
            <a:endParaRPr lang="cs-CZ" sz="5400" dirty="0" smtClean="0"/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cs-CZ" sz="5400" b="0" kern="0" dirty="0" smtClean="0">
              <a:latin typeface="+mn-lt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cs-CZ" sz="2000" b="0" kern="0" dirty="0" smtClean="0">
              <a:latin typeface="+mn-lt"/>
              <a:cs typeface="+mn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pka">
  <a:themeElements>
    <a:clrScheme name="Kapk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Kapk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pk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8587</TotalTime>
  <Words>102</Words>
  <Application>Microsoft Office PowerPoint</Application>
  <PresentationFormat>Předvádění na obrazovce (4:3)</PresentationFormat>
  <Paragraphs>39</Paragraphs>
  <Slides>7</Slides>
  <Notes>7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0" baseType="lpstr">
      <vt:lpstr>Arial</vt:lpstr>
      <vt:lpstr>Tw Cen MT</vt:lpstr>
      <vt:lpstr>Kapka</vt:lpstr>
      <vt:lpstr>Přeprava odpadů</vt:lpstr>
      <vt:lpstr>Použité pneumatiky</vt:lpstr>
      <vt:lpstr>Použité pneumatiky</vt:lpstr>
      <vt:lpstr>Použité pneumatiky</vt:lpstr>
      <vt:lpstr>Použité elektro</vt:lpstr>
      <vt:lpstr>Prezentace aplikace PowerPoint</vt:lpstr>
      <vt:lpstr>Přeprava odpadů</vt:lpstr>
    </vt:vector>
  </TitlesOfParts>
  <Company>Presentation Magazine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Green 2</dc:title>
  <dc:creator>Presentation Magazine</dc:creator>
  <cp:lastModifiedBy>Kramařík Pavel Ing.</cp:lastModifiedBy>
  <cp:revision>538</cp:revision>
  <dcterms:created xsi:type="dcterms:W3CDTF">2005-03-15T10:04:38Z</dcterms:created>
  <dcterms:modified xsi:type="dcterms:W3CDTF">2015-11-23T14:17:22Z</dcterms:modified>
</cp:coreProperties>
</file>