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2" r:id="rId4"/>
    <p:sldId id="266" r:id="rId5"/>
    <p:sldId id="269" r:id="rId6"/>
    <p:sldId id="270" r:id="rId7"/>
    <p:sldId id="268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r>
            <a:rPr lang="cs-CZ" dirty="0" smtClean="0"/>
            <a:t>                             Lenka Němcová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588289" y="185889"/>
          <a:ext cx="5100348" cy="4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                            Lenka Němcová</a:t>
          </a:r>
          <a:endParaRPr lang="cs-CZ" sz="2500" kern="1200" dirty="0"/>
        </a:p>
      </dsp:txBody>
      <dsp:txXfrm>
        <a:off x="588289" y="185889"/>
        <a:ext cx="5100348" cy="452835"/>
      </dsp:txXfrm>
    </dsp:sp>
    <dsp:sp modelId="{5DC3E299-A67C-4F6A-B8F8-E4F4C4B4F9DA}">
      <dsp:nvSpPr>
        <dsp:cNvPr id="0" name=""/>
        <dsp:cNvSpPr/>
      </dsp:nvSpPr>
      <dsp:spPr>
        <a:xfrm>
          <a:off x="588289" y="784245"/>
          <a:ext cx="5100348" cy="30189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Valné shromáždění IMPEL</a:t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Tallinn 6. – 7. 12. 2017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25. 6. 2018 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Schválené projekty – expertní skupina pro průmysl a ovzduší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Implementace směrnice o průmyslových emisích a závěry o BAT 2018</a:t>
            </a:r>
          </a:p>
          <a:p>
            <a:r>
              <a:rPr lang="cs-CZ" dirty="0" smtClean="0"/>
              <a:t>Nařízení k suchozemské těžbě ropy a plynu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476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79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Schválené projekty – expertní skupina pro odpady a přeshraniční přepravu odpadů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NCP Nejlepší praxe 2018</a:t>
            </a:r>
          </a:p>
          <a:p>
            <a:r>
              <a:rPr lang="cs-CZ" dirty="0" err="1" smtClean="0"/>
              <a:t>Prosazovací</a:t>
            </a:r>
            <a:r>
              <a:rPr lang="cs-CZ" dirty="0" smtClean="0"/>
              <a:t> akce včetně konference o odpadech a přeshraniční přepravě odpadů</a:t>
            </a:r>
          </a:p>
          <a:p>
            <a:r>
              <a:rPr lang="cs-CZ" dirty="0" smtClean="0"/>
              <a:t>Skládkování a oběhové hospodářství</a:t>
            </a:r>
          </a:p>
          <a:p>
            <a:r>
              <a:rPr lang="cs-CZ" dirty="0" smtClean="0"/>
              <a:t>Implementace a prosazování směrnice o elektronických a elektrických odpadech 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6" y="4957564"/>
            <a:ext cx="2111127" cy="13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57564"/>
            <a:ext cx="1800200" cy="9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5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Schválené projekty – expertní skupina pro vodu a půdu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Integrovaný přístup k vodě a městské vody</a:t>
            </a:r>
          </a:p>
          <a:p>
            <a:r>
              <a:rPr lang="cs-CZ" sz="2800" dirty="0" smtClean="0"/>
              <a:t>Plánování rozvoje řek</a:t>
            </a:r>
          </a:p>
          <a:p>
            <a:r>
              <a:rPr lang="cs-CZ" sz="2800" dirty="0" smtClean="0"/>
              <a:t>SWETE ochrana vod v Evropě</a:t>
            </a:r>
          </a:p>
          <a:p>
            <a:r>
              <a:rPr lang="cs-CZ" sz="2800" dirty="0" smtClean="0"/>
              <a:t>Konference o vodě a půdě 2018</a:t>
            </a:r>
          </a:p>
          <a:p>
            <a:r>
              <a:rPr lang="cs-CZ" sz="2800" dirty="0" smtClean="0"/>
              <a:t>Bezpečné vody v Evropě</a:t>
            </a:r>
            <a:endParaRPr lang="cs-CZ" sz="2800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2241910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14" y="4509120"/>
            <a:ext cx="1800199" cy="15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1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Schválené projekty – expertní skupina pro přírodu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IKB výměna informací</a:t>
            </a:r>
          </a:p>
          <a:p>
            <a:r>
              <a:rPr lang="cs-CZ" dirty="0" smtClean="0"/>
              <a:t>Turismus za účelem lovu</a:t>
            </a:r>
          </a:p>
          <a:p>
            <a:r>
              <a:rPr lang="cs-CZ" dirty="0" smtClean="0"/>
              <a:t>Plánovací nástroj pro inspekce ochrany přírody</a:t>
            </a:r>
          </a:p>
          <a:p>
            <a:r>
              <a:rPr lang="cs-CZ" dirty="0" smtClean="0"/>
              <a:t>Schůzka expertního týmu a činnost sítí</a:t>
            </a:r>
          </a:p>
          <a:p>
            <a:r>
              <a:rPr lang="cs-CZ" dirty="0" smtClean="0"/>
              <a:t>Dobrá praxe při implementaci EU plánu o obchodování s volně žijícími druhy živočichů a plané rostoucími rostlinami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9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Schválené projekty – expertní skupina pro přírodu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IKB výměna informací</a:t>
            </a:r>
          </a:p>
          <a:p>
            <a:r>
              <a:rPr lang="cs-CZ" dirty="0" smtClean="0"/>
              <a:t>Turismus za účelem lovu</a:t>
            </a:r>
          </a:p>
          <a:p>
            <a:r>
              <a:rPr lang="cs-CZ" dirty="0" smtClean="0"/>
              <a:t>Plánovací nástroj pro inspekce ochrany přírody</a:t>
            </a:r>
          </a:p>
          <a:p>
            <a:r>
              <a:rPr lang="cs-CZ" dirty="0" smtClean="0"/>
              <a:t>Schůzka expertního týmu a činnost sítí</a:t>
            </a:r>
          </a:p>
          <a:p>
            <a:r>
              <a:rPr lang="cs-CZ" dirty="0" smtClean="0"/>
              <a:t>Dobrá praxe při implementaci EU plánu o obchodování s volně žijícími druhy živočichů a plané rostoucími rostlinami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5335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340769"/>
            <a:ext cx="496855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Přivítání + sekretariát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Přivítání Margit </a:t>
            </a:r>
            <a:r>
              <a:rPr lang="cs-CZ" dirty="0" err="1" smtClean="0"/>
              <a:t>Martinson</a:t>
            </a:r>
            <a:r>
              <a:rPr lang="cs-CZ" dirty="0" smtClean="0"/>
              <a:t> z MŽP Estonska</a:t>
            </a:r>
            <a:endParaRPr lang="cs-CZ" dirty="0"/>
          </a:p>
          <a:p>
            <a:r>
              <a:rPr lang="cs-CZ" dirty="0" smtClean="0"/>
              <a:t>Nová pracovnice sekretariátu</a:t>
            </a:r>
          </a:p>
          <a:p>
            <a:pPr lvl="1"/>
            <a:r>
              <a:rPr lang="cs-CZ" dirty="0" smtClean="0"/>
              <a:t>Carmen Herreras Martinez (ES)</a:t>
            </a:r>
          </a:p>
          <a:p>
            <a:pPr lvl="1"/>
            <a:r>
              <a:rPr lang="cs-CZ" dirty="0" smtClean="0"/>
              <a:t>Administrativní činnost (letenky, ubytování)</a:t>
            </a:r>
          </a:p>
          <a:p>
            <a:pPr lvl="1"/>
            <a:r>
              <a:rPr lang="cs-CZ" dirty="0" smtClean="0"/>
              <a:t>Pomoc při tvorbě webových stránek</a:t>
            </a:r>
          </a:p>
          <a:p>
            <a:pPr lvl="1"/>
            <a:r>
              <a:rPr lang="cs-CZ" dirty="0" smtClean="0"/>
              <a:t>Vkládání příspěvků na </a:t>
            </a:r>
            <a:r>
              <a:rPr lang="cs-CZ" dirty="0" err="1" smtClean="0"/>
              <a:t>Basecamp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Noví národní koordinátoři + nové členské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Přivítáni noví národní koordinátoři Slovenska, Litvy, Dánska a Srbska</a:t>
            </a:r>
          </a:p>
          <a:p>
            <a:r>
              <a:rPr lang="cs-CZ" dirty="0" smtClean="0"/>
              <a:t>Byly přijaty nové organizace:</a:t>
            </a:r>
          </a:p>
          <a:p>
            <a:pPr lvl="1"/>
            <a:r>
              <a:rPr lang="cs-CZ" sz="2400" dirty="0" smtClean="0"/>
              <a:t>Ministerstvo životního prostředí a energie, ředitelství pro inspekční záležitostí Chorvatska</a:t>
            </a:r>
          </a:p>
          <a:p>
            <a:pPr lvl="1"/>
            <a:r>
              <a:rPr lang="cs-CZ" sz="2400" dirty="0" smtClean="0"/>
              <a:t>Ministerstvo životního prostředí Estonska</a:t>
            </a:r>
          </a:p>
          <a:p>
            <a:pPr lvl="1"/>
            <a:r>
              <a:rPr lang="cs-CZ" sz="2400" dirty="0" smtClean="0"/>
              <a:t>Federální ministerstvo zemědělství, lesnictví, ŽP a odpadového hospodářství Rakouska </a:t>
            </a:r>
            <a:endParaRPr lang="cs-CZ" sz="2400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Schválené závěrečné zprávy k projektům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Implementace směrnice o průmyslových emisích</a:t>
            </a:r>
          </a:p>
          <a:p>
            <a:r>
              <a:rPr lang="cs-CZ" dirty="0" smtClean="0"/>
              <a:t>Projekt o skládkách</a:t>
            </a:r>
          </a:p>
          <a:p>
            <a:r>
              <a:rPr lang="cs-CZ" dirty="0" smtClean="0"/>
              <a:t>Zlepšení implementace a prosazování směrnice o elektrickém a elektronickém odpadu</a:t>
            </a:r>
          </a:p>
          <a:p>
            <a:r>
              <a:rPr lang="cs-CZ" dirty="0" smtClean="0"/>
              <a:t>Článek 6.3 směrnice o stanovištích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Schválené závěrečné zprávy k projektům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Dělání správných věcí pro povolování</a:t>
            </a:r>
          </a:p>
          <a:p>
            <a:r>
              <a:rPr lang="cs-CZ" dirty="0" smtClean="0"/>
              <a:t>Finanční závazky  </a:t>
            </a:r>
          </a:p>
          <a:p>
            <a:r>
              <a:rPr lang="cs-CZ" dirty="0" smtClean="0"/>
              <a:t>Implementační výzvy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„Country visit“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ředstavení </a:t>
            </a:r>
            <a:r>
              <a:rPr lang="cs-CZ" dirty="0" smtClean="0"/>
              <a:t>výhod v členství v IMPEL vyššímu managementu</a:t>
            </a:r>
          </a:p>
          <a:p>
            <a:r>
              <a:rPr lang="cs-CZ" dirty="0" smtClean="0"/>
              <a:t>Využití příruček, metodologie</a:t>
            </a:r>
          </a:p>
          <a:p>
            <a:r>
              <a:rPr lang="cs-CZ" dirty="0" smtClean="0"/>
              <a:t>Sdílení dobré praxe</a:t>
            </a:r>
          </a:p>
          <a:p>
            <a:r>
              <a:rPr lang="cs-CZ" dirty="0" smtClean="0"/>
              <a:t>2017 - čtyři „Country visit“</a:t>
            </a:r>
          </a:p>
          <a:p>
            <a:pPr lvl="1"/>
            <a:r>
              <a:rPr lang="cs-CZ" dirty="0" err="1" smtClean="0"/>
              <a:t>Lebensministerium</a:t>
            </a:r>
            <a:r>
              <a:rPr lang="cs-CZ" dirty="0" smtClean="0"/>
              <a:t> – Rakousko</a:t>
            </a:r>
          </a:p>
          <a:p>
            <a:pPr lvl="1"/>
            <a:r>
              <a:rPr lang="cs-CZ" dirty="0" smtClean="0"/>
              <a:t>MŽP Chorvatsko</a:t>
            </a:r>
          </a:p>
          <a:p>
            <a:pPr lvl="1"/>
            <a:r>
              <a:rPr lang="cs-CZ" dirty="0" smtClean="0"/>
              <a:t>MŽP a MZE Kypr</a:t>
            </a:r>
          </a:p>
          <a:p>
            <a:pPr lvl="1"/>
            <a:r>
              <a:rPr lang="cs-CZ" dirty="0" smtClean="0"/>
              <a:t>MŽP Estonsko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 o přijetí nových členů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Země s vlastním teritoriem (např. Lichtenštejnsko, Moldavsko, Monako, Ukrajina, Andora, San Marino)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Asociací, skupin a koalicí environmentálních organizací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Správních celků (regiony)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7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 o přijetí nových členů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Země s vlastním teritoriem (např. Lichtenštejnsko, Moldavsko, Monako, Ukrajina, Andora, San Marino)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Asociací, skupin a koalicí environmentálních autorit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Správních celků (regiony)</a:t>
            </a:r>
            <a:endParaRPr lang="cs-CZ" dirty="0"/>
          </a:p>
        </p:txBody>
      </p:sp>
      <p:sp>
        <p:nvSpPr>
          <p:cNvPr id="4" name="AutoShape 2" descr="Výsledek obrázku pro zimní tallin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99C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71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439</Words>
  <Application>Microsoft Office PowerPoint</Application>
  <PresentationFormat>Předvádění na obrazovce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Valné shromáždění IMPEL Tallinn 6. – 7. 12. 2017</vt:lpstr>
      <vt:lpstr> </vt:lpstr>
      <vt:lpstr>Přivítání + sekretariát</vt:lpstr>
      <vt:lpstr>Noví národní koordinátoři + nové členské organizace</vt:lpstr>
      <vt:lpstr>Schválené závěrečné zprávy k projektům</vt:lpstr>
      <vt:lpstr>Schválené závěrečné zprávy k projektům</vt:lpstr>
      <vt:lpstr>„Country visit“</vt:lpstr>
      <vt:lpstr>Diskuse o přijetí nových členů</vt:lpstr>
      <vt:lpstr>Diskuse o přijetí nových členů</vt:lpstr>
      <vt:lpstr>Schválené projekty – expertní skupina pro průmysl a ovzduší</vt:lpstr>
      <vt:lpstr>Schválené projekty – expertní skupina pro odpady a přeshraniční přepravu odpadů</vt:lpstr>
      <vt:lpstr>Schválené projekty – expertní skupina pro vodu a půdu</vt:lpstr>
      <vt:lpstr>Schválené projekty – expertní skupina pro přírodu</vt:lpstr>
      <vt:lpstr>Schválené projekty – expertní skupina pro přírodu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 </cp:lastModifiedBy>
  <cp:revision>35</cp:revision>
  <dcterms:created xsi:type="dcterms:W3CDTF">2016-12-06T12:06:40Z</dcterms:created>
  <dcterms:modified xsi:type="dcterms:W3CDTF">2018-06-22T06:41:38Z</dcterms:modified>
</cp:coreProperties>
</file>