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74" r:id="rId2"/>
    <p:sldId id="272" r:id="rId3"/>
    <p:sldId id="286" r:id="rId4"/>
    <p:sldId id="287" r:id="rId5"/>
    <p:sldId id="284" r:id="rId6"/>
    <p:sldId id="294" r:id="rId7"/>
    <p:sldId id="293" r:id="rId8"/>
    <p:sldId id="292" r:id="rId9"/>
    <p:sldId id="291" r:id="rId10"/>
    <p:sldId id="297" r:id="rId11"/>
    <p:sldId id="300" r:id="rId12"/>
    <p:sldId id="302" r:id="rId13"/>
    <p:sldId id="331" r:id="rId14"/>
    <p:sldId id="336" r:id="rId15"/>
    <p:sldId id="334" r:id="rId16"/>
    <p:sldId id="338" r:id="rId17"/>
    <p:sldId id="275" r:id="rId18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718" autoAdjust="0"/>
  </p:normalViewPr>
  <p:slideViewPr>
    <p:cSldViewPr>
      <p:cViewPr>
        <p:scale>
          <a:sx n="70" d="100"/>
          <a:sy n="70" d="100"/>
        </p:scale>
        <p:origin x="-111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D20FA-D788-4778-8E98-FD6C3DD0FE20}" type="datetimeFigureOut">
              <a:rPr lang="cs-CZ" smtClean="0"/>
              <a:t>24.11.2015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3BE7C-B691-48E6-8DB0-B639BBE8CEB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46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3365A-CF01-4EAD-9FE2-8289AF69D3F0}" type="datetimeFigureOut">
              <a:rPr lang="cs-CZ" smtClean="0"/>
              <a:t>24.11.2015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CF461-8B5D-4DBC-9349-F6BC6EE54B6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10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11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12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14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15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16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096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9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8E3A-3766-4E2C-A613-CDE65C99DAAF}" type="datetime1">
              <a:rPr lang="cs-CZ" smtClean="0"/>
              <a:t>24.11.2015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07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F54-E6CD-4523-BFD0-895E2F292336}" type="datetime1">
              <a:rPr lang="cs-CZ" smtClean="0"/>
              <a:t>24.11.2015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6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8BCF-66BA-4693-9D8E-C7D43368D11E}" type="datetime1">
              <a:rPr lang="cs-CZ" smtClean="0"/>
              <a:t>24.11.2015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59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F2C7-4B10-44E3-93B1-F721A1DD1635}" type="datetime1">
              <a:rPr lang="cs-CZ" smtClean="0"/>
              <a:t>24.11.2015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0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D3E-D43C-459A-B42F-290F3B693489}" type="datetime1">
              <a:rPr lang="cs-CZ" smtClean="0"/>
              <a:t>24.11.2015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53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AF53-5D7A-45F3-B00C-45B55A3607B9}" type="datetime1">
              <a:rPr lang="cs-CZ" smtClean="0"/>
              <a:t>24.11.2015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370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D86E-0930-4ADC-8853-CBA9FB0E61EB}" type="datetime1">
              <a:rPr lang="cs-CZ" smtClean="0"/>
              <a:t>24.11.2015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40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0B6A-3DDE-422C-BC97-57D653DBD65E}" type="datetime1">
              <a:rPr lang="cs-CZ" smtClean="0"/>
              <a:t>24.11.2015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506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6663-286C-456B-A4B3-0A52237266B5}" type="datetime1">
              <a:rPr lang="cs-CZ" smtClean="0"/>
              <a:t>24.11.2015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15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6EFD-D8EA-4671-A5B7-8EAC32039FA2}" type="datetime1">
              <a:rPr lang="cs-CZ" smtClean="0"/>
              <a:t>24.11.2015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083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CD51-6226-4F0F-844B-DCD5C289280D}" type="datetime1">
              <a:rPr lang="cs-CZ" smtClean="0"/>
              <a:t>24.11.2015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959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6F41A-BA57-4ED3-8676-877A92155064}" type="datetime1">
              <a:rPr lang="cs-CZ" smtClean="0"/>
              <a:t>24.11.2015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63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1"/>
            <a:ext cx="9143999" cy="966315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268288"/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941167"/>
          </a:xfrm>
          <a:solidFill>
            <a:schemeClr val="tx2"/>
          </a:solidFill>
        </p:spPr>
        <p:txBody>
          <a:bodyPr anchor="ctr" anchorCtr="0">
            <a:noAutofit/>
          </a:bodyPr>
          <a:lstStyle/>
          <a:p>
            <a:pPr marL="268288" algn="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inspection skills according to Landfill sites in IMPEL Member  countries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r"/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Ondřej Skoba</a:t>
            </a:r>
            <a:endParaRPr lang="cs-CZ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r"/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Národní síť IMPEL, 24.11.2015</a:t>
            </a: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3055722" cy="12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9547" y="4941168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229200"/>
            <a:ext cx="1296144" cy="12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Skládka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  <p:grpSp>
        <p:nvGrpSpPr>
          <p:cNvPr id="3" name="Skupina 2"/>
          <p:cNvGrpSpPr/>
          <p:nvPr/>
        </p:nvGrpSpPr>
        <p:grpSpPr>
          <a:xfrm>
            <a:off x="936104" y="1386915"/>
            <a:ext cx="7092280" cy="4281714"/>
            <a:chOff x="0" y="1459792"/>
            <a:chExt cx="8748464" cy="5281576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3" r="34259"/>
            <a:stretch/>
          </p:blipFill>
          <p:spPr>
            <a:xfrm>
              <a:off x="0" y="1875263"/>
              <a:ext cx="5492634" cy="4866105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FF0000">
                  <a:alpha val="0"/>
                </a:srgbClr>
              </a:solidFill>
            </a:ln>
          </p:spPr>
        </p:pic>
        <p:cxnSp>
          <p:nvCxnSpPr>
            <p:cNvPr id="11" name="Přímá spojnice se šipkou 10"/>
            <p:cNvCxnSpPr>
              <a:stCxn id="12" idx="1"/>
            </p:cNvCxnSpPr>
            <p:nvPr/>
          </p:nvCxnSpPr>
          <p:spPr>
            <a:xfrm flipH="1">
              <a:off x="3491880" y="3883905"/>
              <a:ext cx="2338872" cy="247243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Obrázek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81" r="19856"/>
            <a:stretch/>
          </p:blipFill>
          <p:spPr>
            <a:xfrm>
              <a:off x="5830752" y="1459792"/>
              <a:ext cx="2917712" cy="4848225"/>
            </a:xfrm>
            <a:prstGeom prst="rect">
              <a:avLst/>
            </a:prstGeom>
          </p:spPr>
        </p:pic>
        <p:sp>
          <p:nvSpPr>
            <p:cNvPr id="13" name="Obdélník 12"/>
            <p:cNvSpPr/>
            <p:nvPr/>
          </p:nvSpPr>
          <p:spPr>
            <a:xfrm>
              <a:off x="5830752" y="1459792"/>
              <a:ext cx="2917712" cy="484822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4" name="Picture 2" descr="C:\Documents and Settings\skoba\Plocha\IMPEL\Compostela\Pictures\_DSC030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t="27533" r="12661" b="36252"/>
          <a:stretch/>
        </p:blipFill>
        <p:spPr bwMode="auto">
          <a:xfrm>
            <a:off x="1619400" y="853572"/>
            <a:ext cx="2808584" cy="84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00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Skládka komunálních odpadů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779912" y="1196752"/>
            <a:ext cx="4942444" cy="424847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800" dirty="0" smtClean="0"/>
              <a:t>Ročně</a:t>
            </a:r>
            <a:r>
              <a:rPr lang="cs-CZ" sz="2800" dirty="0"/>
              <a:t>:</a:t>
            </a:r>
          </a:p>
          <a:p>
            <a:pPr>
              <a:buFontTx/>
              <a:buChar char="-"/>
            </a:pPr>
            <a:r>
              <a:rPr lang="cs-CZ" sz="2800" dirty="0"/>
              <a:t>cca 30.000 tun odpadů</a:t>
            </a:r>
          </a:p>
          <a:p>
            <a:pPr>
              <a:buFontTx/>
              <a:buChar char="-"/>
            </a:pPr>
            <a:endParaRPr lang="cs-CZ" sz="2800" dirty="0"/>
          </a:p>
          <a:p>
            <a:pPr>
              <a:buFontTx/>
              <a:buChar char="-"/>
            </a:pPr>
            <a:r>
              <a:rPr lang="cs-CZ" sz="2800" dirty="0"/>
              <a:t>Srážky:</a:t>
            </a:r>
          </a:p>
          <a:p>
            <a:pPr>
              <a:buFontTx/>
              <a:buChar char="-"/>
            </a:pPr>
            <a:r>
              <a:rPr lang="cs-CZ" sz="2800" dirty="0"/>
              <a:t>cca 2.500 mm/rok</a:t>
            </a:r>
          </a:p>
          <a:p>
            <a:pPr>
              <a:buFontTx/>
              <a:buChar char="-"/>
            </a:pPr>
            <a:endParaRPr lang="en-US" alt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7" r="20288"/>
          <a:stretch/>
        </p:blipFill>
        <p:spPr>
          <a:xfrm>
            <a:off x="720080" y="980728"/>
            <a:ext cx="2771800" cy="460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Skládka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  <p:pic>
        <p:nvPicPr>
          <p:cNvPr id="10" name="Picture 3" descr="C:\Documents and Settings\skoba\Plocha\IMPEL\Compostela\Pictures\_DSC02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/>
          <a:stretch/>
        </p:blipFill>
        <p:spPr bwMode="auto">
          <a:xfrm>
            <a:off x="2323655" y="3626096"/>
            <a:ext cx="4558553" cy="32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skoba\Plocha\IMPEL\Compostela\Pictures\_DSC024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3" b="25492"/>
          <a:stretch/>
        </p:blipFill>
        <p:spPr bwMode="auto">
          <a:xfrm>
            <a:off x="385392" y="908720"/>
            <a:ext cx="8435080" cy="271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 bioplynu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  <p:pic>
        <p:nvPicPr>
          <p:cNvPr id="10" name="Picture 3" descr="C:\Documents and Settings\skoba\Plocha\IMPEL\Compostela\Pictures\_DSC02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0" b="14594"/>
          <a:stretch/>
        </p:blipFill>
        <p:spPr bwMode="auto">
          <a:xfrm>
            <a:off x="20146" y="858673"/>
            <a:ext cx="7648198" cy="27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Documents and Settings\skoba\Plocha\IMPEL\Compostela\Pictures\_DSC028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8" t="18779" r="28627" b="17422"/>
          <a:stretch/>
        </p:blipFill>
        <p:spPr bwMode="auto">
          <a:xfrm>
            <a:off x="35496" y="3617258"/>
            <a:ext cx="3684494" cy="324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901934" y="3794264"/>
            <a:ext cx="4486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Mikroturbíny pro výrobu elektrické energie z bioplynu:</a:t>
            </a:r>
          </a:p>
          <a:p>
            <a:r>
              <a:rPr lang="cs-CZ" sz="2400" dirty="0"/>
              <a:t>Vysoké otáčky – eliminace tření</a:t>
            </a:r>
          </a:p>
          <a:p>
            <a:r>
              <a:rPr lang="cs-CZ" sz="2400" dirty="0"/>
              <a:t>2x 35 kW (elektrický příkon)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573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Průsaková voda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  <p:pic>
        <p:nvPicPr>
          <p:cNvPr id="10" name="Picture 2" descr="C:\Documents and Settings\skoba\Plocha\IMPEL\Compostela\Pictures\_DSC02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46938" cy="481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8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Průsaková voda čištění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067944" y="1196752"/>
            <a:ext cx="4654412" cy="424847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Úprava pH</a:t>
            </a:r>
          </a:p>
          <a:p>
            <a:r>
              <a:rPr lang="cs-CZ" dirty="0"/>
              <a:t>Dekantace</a:t>
            </a:r>
          </a:p>
          <a:p>
            <a:r>
              <a:rPr lang="cs-CZ" dirty="0"/>
              <a:t>Reverzní </a:t>
            </a:r>
            <a:r>
              <a:rPr lang="cs-CZ" dirty="0" err="1"/>
              <a:t>osmoza</a:t>
            </a:r>
            <a:endParaRPr lang="cs-CZ" dirty="0"/>
          </a:p>
          <a:p>
            <a:r>
              <a:rPr lang="cs-CZ" dirty="0"/>
              <a:t>Biologické čištění (bioreaktor)</a:t>
            </a:r>
          </a:p>
          <a:p>
            <a:r>
              <a:rPr lang="cs-CZ" dirty="0"/>
              <a:t>Odpařování</a:t>
            </a:r>
          </a:p>
          <a:p>
            <a:endParaRPr lang="cs-CZ" dirty="0"/>
          </a:p>
          <a:p>
            <a:r>
              <a:rPr lang="cs-CZ" dirty="0"/>
              <a:t>Kapacita </a:t>
            </a:r>
            <a:r>
              <a:rPr lang="cs-CZ" dirty="0" err="1"/>
              <a:t>osmozy</a:t>
            </a:r>
            <a:r>
              <a:rPr lang="cs-CZ" dirty="0"/>
              <a:t> 4 m</a:t>
            </a:r>
            <a:r>
              <a:rPr lang="cs-CZ" baseline="30000" dirty="0"/>
              <a:t>3</a:t>
            </a:r>
            <a:r>
              <a:rPr lang="cs-CZ" dirty="0"/>
              <a:t>/hod (je nezbytná každotýdenní údržba)</a:t>
            </a:r>
          </a:p>
          <a:p>
            <a:r>
              <a:rPr lang="cs-CZ" dirty="0"/>
              <a:t>Kapacita odpařování 2 m</a:t>
            </a:r>
            <a:r>
              <a:rPr lang="cs-CZ" baseline="30000" dirty="0"/>
              <a:t>3</a:t>
            </a:r>
            <a:r>
              <a:rPr lang="cs-CZ" dirty="0"/>
              <a:t>/hod</a:t>
            </a:r>
          </a:p>
          <a:p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  <p:pic>
        <p:nvPicPr>
          <p:cNvPr id="10" name="Picture 2" descr="C:\Documents and Settings\skoba\Plocha\IMPEL\Compostela\Pictures\_DSC02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" y="836712"/>
            <a:ext cx="3692334" cy="245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Documents and Settings\skoba\Plocha\IMPEL\Compostela\Pictures\_DSC02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" y="3284984"/>
            <a:ext cx="3702142" cy="245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4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Zajímavosti z Galicie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/>
              <a:t>Jako materiál k TZS je využíván „odpad“ z procesu kompostování</a:t>
            </a:r>
          </a:p>
          <a:p>
            <a:r>
              <a:rPr lang="cs-CZ" sz="2800" dirty="0"/>
              <a:t>Zastřešení jímky průsakových vod (z důvodu vysokých ročních úhrnů srážek)</a:t>
            </a:r>
          </a:p>
          <a:p>
            <a:r>
              <a:rPr lang="cs-CZ" sz="2800" dirty="0"/>
              <a:t>Technologicky náročné čištění průsakové vody pro její další využití v technologii kompostárny (a případné vypouštění vyčištěné vody)</a:t>
            </a:r>
          </a:p>
          <a:p>
            <a:r>
              <a:rPr lang="cs-CZ" sz="2800" dirty="0"/>
              <a:t>Inspektoři provádějí kontrolu při výstavbě nové části skládky (opakovanou), aby posoudili, zda se při výstavbě postupuje dle projektu</a:t>
            </a:r>
          </a:p>
          <a:p>
            <a:r>
              <a:rPr lang="cs-CZ" sz="2800" dirty="0"/>
              <a:t>Pravidelná kontrola skládek 1x </a:t>
            </a:r>
            <a:r>
              <a:rPr lang="cs-CZ" sz="2800" dirty="0" smtClean="0"/>
              <a:t>ročně</a:t>
            </a:r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1"/>
            <a:ext cx="9143999" cy="966315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268288"/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941167"/>
          </a:xfrm>
          <a:solidFill>
            <a:schemeClr val="tx2"/>
          </a:solidFill>
        </p:spPr>
        <p:txBody>
          <a:bodyPr anchor="ctr" anchorCtr="0">
            <a:noAutofit/>
          </a:bodyPr>
          <a:lstStyle/>
          <a:p>
            <a:pPr marL="268288" algn="ctr"/>
            <a:endParaRPr lang="cs-CZ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ctr"/>
            <a:r>
              <a:rPr lang="cs-CZ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  <a:p>
            <a:pPr marL="268288" algn="r"/>
            <a:endParaRPr lang="cs-CZ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r"/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Ondřej Skoba</a:t>
            </a: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r"/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skoba_ondrej</a:t>
            </a:r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@bn.cizp.cz</a:t>
            </a:r>
            <a:endParaRPr lang="cs-CZ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r"/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www.cizp.cz</a:t>
            </a: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3055722" cy="12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9547" y="4941168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-1188640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9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Vídeň 19.-20. říjen 2015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24847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alt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Společná inspekce</a:t>
            </a:r>
            <a:endParaRPr lang="cs-CZ" altLang="cs-CZ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alt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19.11.2015 – inspekce na skládce</a:t>
            </a:r>
          </a:p>
          <a:p>
            <a:pPr>
              <a:buFontTx/>
              <a:buChar char="-"/>
            </a:pPr>
            <a:r>
              <a:rPr lang="cs-CZ" alt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20.11.2015 – meeting</a:t>
            </a:r>
            <a:endParaRPr lang="en-US" altLang="cs-CZ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Inspekce na skládce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  <p:pic>
        <p:nvPicPr>
          <p:cNvPr id="10" name="Picture 2" descr="C:\Documents and Settings\skoba\Plocha\IMPEL\Vienna\Pictures\IMG_479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9" r="8564" b="10700"/>
          <a:stretch/>
        </p:blipFill>
        <p:spPr bwMode="auto">
          <a:xfrm>
            <a:off x="27856" y="917339"/>
            <a:ext cx="4047728" cy="38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4" t="647" r="15514" b="-647"/>
          <a:stretch/>
        </p:blipFill>
        <p:spPr>
          <a:xfrm>
            <a:off x="2837329" y="2742343"/>
            <a:ext cx="6306671" cy="4088273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>
            <a:off x="1475656" y="2726303"/>
            <a:ext cx="576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2915816" y="3905672"/>
            <a:ext cx="576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3203848" y="33296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7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Inspekce na skládce</a:t>
            </a:r>
            <a:endParaRPr lang="cs-CZ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  <p:pic>
        <p:nvPicPr>
          <p:cNvPr id="10" name="Picture 2" descr="C:\Documents and Settings\skoba\Plocha\IMPEL\Vienna\Pictures\IMG_479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9" r="8564" b="10700"/>
          <a:stretch/>
        </p:blipFill>
        <p:spPr bwMode="auto">
          <a:xfrm>
            <a:off x="35496" y="919530"/>
            <a:ext cx="4065066" cy="388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r="6900"/>
          <a:stretch/>
        </p:blipFill>
        <p:spPr>
          <a:xfrm>
            <a:off x="35496" y="2163253"/>
            <a:ext cx="8077400" cy="3570003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355976" y="819869"/>
            <a:ext cx="4081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Program:</a:t>
            </a:r>
          </a:p>
          <a:p>
            <a:r>
              <a:rPr lang="cs-CZ" sz="2800" dirty="0" smtClean="0"/>
              <a:t>Vzorkování </a:t>
            </a:r>
            <a:r>
              <a:rPr lang="cs-CZ" sz="2800" dirty="0" smtClean="0"/>
              <a:t>půdy</a:t>
            </a:r>
          </a:p>
          <a:p>
            <a:r>
              <a:rPr lang="cs-CZ" sz="2800" dirty="0" smtClean="0"/>
              <a:t>Vzorkování podzemní vody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233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alt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Skládka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  <p:pic>
        <p:nvPicPr>
          <p:cNvPr id="10" name="Picture 3" descr="C:\Documents and Settings\skoba\Plocha\IMPEL\Vienna\Pictures\IMG_47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4"/>
          <a:stretch/>
        </p:blipFill>
        <p:spPr bwMode="auto">
          <a:xfrm>
            <a:off x="395536" y="937885"/>
            <a:ext cx="8424936" cy="470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alt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Vzorkování půdy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  <p:pic>
        <p:nvPicPr>
          <p:cNvPr id="10" name="Picture 2" descr="C:\Documents and Settings\skoba\Plocha\IMPEL\Vienna\Pictures\IMG_47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45" y="908720"/>
            <a:ext cx="3120346" cy="23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Documents and Settings\skoba\Plocha\IMPEL\Vienna\Pictures\IMG_47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05" y="908720"/>
            <a:ext cx="3120347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Documents and Settings\skoba\Plocha\IMPEL\Vienna\Pictures\IMG_47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45" y="3356992"/>
            <a:ext cx="3120345" cy="23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Documents and Settings\skoba\Plocha\IMPEL\Vienna\Pictures\IMG_47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55" y="3355963"/>
            <a:ext cx="3090565" cy="23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0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Vzorkování vody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  <p:pic>
        <p:nvPicPr>
          <p:cNvPr id="10" name="Picture 2" descr="C:\Documents and Settings\skoba\Plocha\IMPEL\Vienna\Pictures\IMG_47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" y="3356992"/>
            <a:ext cx="3077732" cy="230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Documents and Settings\skoba\Plocha\IMPEL\Vienna\Pictures\IMG_47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Documents and Settings\skoba\Plocha\IMPEL\Vienna\Pictures\IMG_47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728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5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Zajímavosti z inspekce v Rakousku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Kamerová kontrola drénů průsakových vod skládky 1x za rok</a:t>
            </a:r>
          </a:p>
          <a:p>
            <a:r>
              <a:rPr lang="cs-CZ" sz="2800" dirty="0"/>
              <a:t>Zákaz skládkování KO (třídí se papír, kovy, PET)</a:t>
            </a:r>
          </a:p>
          <a:p>
            <a:r>
              <a:rPr lang="cs-CZ" sz="2800" dirty="0"/>
              <a:t>Komunální odpady se převážně spalují</a:t>
            </a:r>
          </a:p>
          <a:p>
            <a:r>
              <a:rPr lang="cs-CZ" sz="2800" dirty="0"/>
              <a:t>V Rakousku nemají skládky NO</a:t>
            </a:r>
          </a:p>
          <a:p>
            <a:r>
              <a:rPr lang="cs-CZ" sz="2800" dirty="0"/>
              <a:t>Při vyloučení nebezpečných vlastností pro skládkování odpadů se posílá vždy dokument na ministerstvo ŽP, které musí dát souhlas se skládkováním takového odpadu</a:t>
            </a:r>
          </a:p>
          <a:p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Společná inspekce - Galicie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  <p:pic>
        <p:nvPicPr>
          <p:cNvPr id="10" name="Picture 2" descr="http://www.kralovstvimap.cz/fotocache/bigadd/151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251848" cy="463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7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CIZP_sablona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CIZP_sablona_sablona</Template>
  <TotalTime>1382</TotalTime>
  <Words>281</Words>
  <Application>Microsoft Office PowerPoint</Application>
  <PresentationFormat>Předvádění na obrazovce (4:3)</PresentationFormat>
  <Paragraphs>86</Paragraphs>
  <Slides>17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PPT CIZP_sablona_sablona</vt:lpstr>
      <vt:lpstr>   </vt:lpstr>
      <vt:lpstr>Vídeň 19.-20. říjen 2015</vt:lpstr>
      <vt:lpstr>Inspekce na skládce</vt:lpstr>
      <vt:lpstr>Inspekce na skládce</vt:lpstr>
      <vt:lpstr>Skládka</vt:lpstr>
      <vt:lpstr>Vzorkování půdy</vt:lpstr>
      <vt:lpstr>Vzorkování vody</vt:lpstr>
      <vt:lpstr>Zajímavosti z inspekce v Rakousku</vt:lpstr>
      <vt:lpstr>Společná inspekce - Galicie</vt:lpstr>
      <vt:lpstr>Skládka</vt:lpstr>
      <vt:lpstr>Skládka komunálních odpadů</vt:lpstr>
      <vt:lpstr>Skládka</vt:lpstr>
      <vt:lpstr>Využití bioplynu</vt:lpstr>
      <vt:lpstr>Průsaková voda</vt:lpstr>
      <vt:lpstr>Průsaková voda čištění</vt:lpstr>
      <vt:lpstr>Zajímavosti z Galicie</vt:lpstr>
      <vt:lpstr>   </vt:lpstr>
    </vt:vector>
  </TitlesOfParts>
  <Company>Česká inspekce životního prostředí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Burketová Radka</dc:creator>
  <cp:lastModifiedBy>Ondrej Skoba</cp:lastModifiedBy>
  <cp:revision>108</cp:revision>
  <cp:lastPrinted>2015-01-27T14:42:45Z</cp:lastPrinted>
  <dcterms:created xsi:type="dcterms:W3CDTF">2015-02-27T12:32:44Z</dcterms:created>
  <dcterms:modified xsi:type="dcterms:W3CDTF">2015-11-24T10:32:36Z</dcterms:modified>
</cp:coreProperties>
</file>