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74" r:id="rId2"/>
    <p:sldId id="288" r:id="rId3"/>
    <p:sldId id="289" r:id="rId4"/>
    <p:sldId id="287" r:id="rId5"/>
    <p:sldId id="284" r:id="rId6"/>
    <p:sldId id="285" r:id="rId7"/>
    <p:sldId id="280" r:id="rId8"/>
    <p:sldId id="290" r:id="rId9"/>
    <p:sldId id="291" r:id="rId10"/>
    <p:sldId id="292" r:id="rId11"/>
    <p:sldId id="296" r:id="rId12"/>
    <p:sldId id="297" r:id="rId13"/>
    <p:sldId id="302" r:id="rId14"/>
    <p:sldId id="301" r:id="rId15"/>
    <p:sldId id="300" r:id="rId16"/>
    <p:sldId id="298" r:id="rId17"/>
    <p:sldId id="299" r:id="rId18"/>
    <p:sldId id="303" r:id="rId19"/>
    <p:sldId id="275" r:id="rId20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3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D20FA-D788-4778-8E98-FD6C3DD0FE20}" type="datetimeFigureOut">
              <a:rPr lang="cs-CZ" smtClean="0"/>
              <a:t>21.11.2016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3BE7C-B691-48E6-8DB0-B639BBE8CEB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46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3365A-CF01-4EAD-9FE2-8289AF69D3F0}" type="datetimeFigureOut">
              <a:rPr lang="cs-CZ" smtClean="0"/>
              <a:t>21.11.2016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CF461-8B5D-4DBC-9349-F6BC6EE54B6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10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9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F461-8B5D-4DBC-9349-F6BC6EE54B67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8E3A-3766-4E2C-A613-CDE65C99DAAF}" type="datetime1">
              <a:rPr lang="cs-CZ" smtClean="0"/>
              <a:t>21.11.2016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07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6F54-E6CD-4523-BFD0-895E2F292336}" type="datetime1">
              <a:rPr lang="cs-CZ" smtClean="0"/>
              <a:t>21.11.2016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6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8BCF-66BA-4693-9D8E-C7D43368D11E}" type="datetime1">
              <a:rPr lang="cs-CZ" smtClean="0"/>
              <a:t>21.11.2016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59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F2C7-4B10-44E3-93B1-F721A1DD1635}" type="datetime1">
              <a:rPr lang="cs-CZ" smtClean="0"/>
              <a:t>21.11.2016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50D3E-D43C-459A-B42F-290F3B693489}" type="datetime1">
              <a:rPr lang="cs-CZ" smtClean="0"/>
              <a:t>21.11.2016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7539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8AF53-5D7A-45F3-B00C-45B55A3607B9}" type="datetime1">
              <a:rPr lang="cs-CZ" smtClean="0"/>
              <a:t>21.11.2016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370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D86E-0930-4ADC-8853-CBA9FB0E61EB}" type="datetime1">
              <a:rPr lang="cs-CZ" smtClean="0"/>
              <a:t>21.11.2016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040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0B6A-3DDE-422C-BC97-57D653DBD65E}" type="datetime1">
              <a:rPr lang="cs-CZ" smtClean="0"/>
              <a:t>21.11.2016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506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6663-286C-456B-A4B3-0A52237266B5}" type="datetime1">
              <a:rPr lang="cs-CZ" smtClean="0"/>
              <a:t>21.11.2016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15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6EFD-D8EA-4671-A5B7-8EAC32039FA2}" type="datetime1">
              <a:rPr lang="cs-CZ" smtClean="0"/>
              <a:t>21.11.2016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083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DCD51-6226-4F0F-844B-DCD5C289280D}" type="datetime1">
              <a:rPr lang="cs-CZ" smtClean="0"/>
              <a:t>21.11.2016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59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F41A-BA57-4ED3-8676-877A92155064}" type="datetime1">
              <a:rPr lang="cs-CZ" smtClean="0"/>
              <a:t>21.11.2016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677E-962B-4239-AFED-1A7E73361C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63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1"/>
            <a:ext cx="9143999" cy="966315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268288"/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167"/>
          </a:xfrm>
          <a:solidFill>
            <a:schemeClr val="tx2"/>
          </a:solidFill>
        </p:spPr>
        <p:txBody>
          <a:bodyPr anchor="ctr" anchorCtr="0">
            <a:noAutofit/>
          </a:bodyPr>
          <a:lstStyle/>
          <a:p>
            <a:pPr marL="268288" lvl="0" algn="r"/>
            <a:r>
              <a:rPr lang="cs-CZ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Valné shromáždění v </a:t>
            </a:r>
            <a:r>
              <a:rPr lang="cs-CZ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Bratislavě </a:t>
            </a:r>
            <a:r>
              <a:rPr lang="cs-CZ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cs-CZ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12. – 2. 12. </a:t>
            </a:r>
            <a:r>
              <a:rPr lang="cs-CZ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2016)</a:t>
            </a:r>
            <a:endParaRPr lang="cs-CZ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Lenka Němcová 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3055722" cy="12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47" y="4941168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229200"/>
            <a:ext cx="1296144" cy="12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Návrhy projektů na 2017 – expertní skupina pro vodu a půdu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3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Sdílení dobré praxe  v průmyslové úpravě a znovu využití vody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zpráva podle IED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Plány povodí 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SWETE 3 – ochrana vod v Evropě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IMPEL konference o vodě a půdě 2017</a:t>
            </a:r>
          </a:p>
          <a:p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ReduPiWa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snížení pesticidů ve vodách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995297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Návrhy projektů na 2017 – expertní skupina pro přírodu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3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„Zelené IRI“ – Albánie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Nelegální zabíjení ptáků – výměna informací/IMPEL ESIX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Lovecká turistika a setkání expertního týmu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Článek 6.3 směrnice o stanovištích</a:t>
            </a:r>
          </a:p>
          <a:p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Forenzní metody - techniky získávání DNA a systém sledování pro účely prosazování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995297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Návrhy projektů na 2017 – expertní skupina pro přesahové nástroje a přístupy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3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 konference expertní skupiny – strategie regulátorů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 konference – „Velká data“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Implementační výzvy 2017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Dělání správných věcí pro povolování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IRI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Nejlepší praxe při využití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dronů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Mapování evropských organizací, které se podílejí na implementaci evropské legislativy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995297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Konference 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3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společná konference sítí IMPEL, ENPE, EUFJE a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EnviCrimeNet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více pracovní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zaměření na odpady a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wildlife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crime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995297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Členské poplatky IMPEL 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3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Navrženo zvýšení od roku 2018 z 5 000,- € na 5 500,- až 6 000,- €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Předběžný nesouhlas většiny ČS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Nutné zvýšení díky zvýšenému příspěvku EK – LIFE +   600 000,- €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995297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Členské poplatky IMPEL </a:t>
            </a:r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„neplatiči“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3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Makedonie – Ministerstvo ŽP 2010 – 2015 – roku 2015 vyloučeno z organizace IMPEL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Nástupce Makedonská inspekce ŽP neuhradila členský poplatek za 2016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Řecké ministerstvo pro ŽP energii a klimatické změny: </a:t>
            </a:r>
          </a:p>
          <a:p>
            <a:pPr lvl="1"/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2011 -  2012 neplaceno</a:t>
            </a:r>
          </a:p>
          <a:p>
            <a:pPr lvl="1"/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– 2014 placeno</a:t>
            </a:r>
          </a:p>
          <a:p>
            <a:pPr lvl="1"/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– 2016 neplaceno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Belgický veřejný servis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veřejné zdraví, bezpečnost potravinového řetězce  a ŽP – neplaceno 2013 - 2016</a:t>
            </a:r>
          </a:p>
          <a:p>
            <a:pPr marL="0" indent="0"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995297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IMPEL Bratislava 1.12. spolupráce o ostatními sítěmi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3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z EK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další spolupráci se sítěmi ENPE, EUFJE a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EnviCrimeNet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spolupráci se sítí THEMIS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spolupráci se sítí Ředitelů agentur ŽP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995297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IMPEL Bratislava 1</a:t>
            </a:r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12</a:t>
            </a:r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financování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3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Finanční situace 2015 a 2016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Budoucí strategie financování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Podpora z LIFE +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Rezervní fond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Členské poplatky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Přerušení členství neplatícím organizacím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995297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7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IMPEL Bratislava 2.12.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3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Pracovní program na rok 2017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Rozpočet na rok 2017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Volba předsedy a místopředsedy IMPEL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Volba předsedů a místopředsedů expertních skupin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práci komunikační skupiny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Datum příštího VS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995297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1"/>
            <a:ext cx="9143999" cy="966315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268288"/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167"/>
          </a:xfrm>
          <a:solidFill>
            <a:schemeClr val="tx2"/>
          </a:solidFill>
        </p:spPr>
        <p:txBody>
          <a:bodyPr anchor="ctr" anchorCtr="0">
            <a:noAutofit/>
          </a:bodyPr>
          <a:lstStyle/>
          <a:p>
            <a:pPr marL="268288" algn="ctr"/>
            <a:endParaRPr lang="cs-CZ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ctr"/>
            <a:r>
              <a:rPr lang="cs-CZ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pozornosti</a:t>
            </a:r>
          </a:p>
          <a:p>
            <a:pPr marL="268288" algn="r"/>
            <a:endParaRPr lang="cs-CZ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Lenka Němcová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288" algn="r"/>
            <a:r>
              <a:rPr lang="cs-C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enka.nemcova@cizp.cz</a:t>
            </a:r>
          </a:p>
          <a:p>
            <a:pPr marL="268288" algn="r"/>
            <a:r>
              <a:rPr lang="cs-CZ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www.cizp.cz</a:t>
            </a:r>
            <a:endParaRPr lang="cs-CZ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3055722" cy="122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47" y="4941168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-1188640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9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Bratislava 1. 12. 2016</a:t>
            </a:r>
            <a:endParaRPr lang="en-US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dirty="0" smtClean="0"/>
              <a:t>Přivítání Johnem </a:t>
            </a:r>
            <a:r>
              <a:rPr lang="cs-CZ" dirty="0" err="1" smtClean="0"/>
              <a:t>Seagerem</a:t>
            </a:r>
            <a:r>
              <a:rPr lang="cs-CZ" dirty="0" smtClean="0"/>
              <a:t>, předsedou IMPEL</a:t>
            </a:r>
          </a:p>
          <a:p>
            <a:pPr lvl="0"/>
            <a:r>
              <a:rPr lang="cs-CZ" dirty="0"/>
              <a:t>Prezentace propagačních filmů IMPEL</a:t>
            </a: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24847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Bratislava 1. 12. </a:t>
            </a:r>
            <a:r>
              <a:rPr lang="cs-CZ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– prezentace úspěšných příběhu</a:t>
            </a:r>
            <a:endParaRPr lang="en-US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Vývoj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webových stránek pro výměnu informací inspektorů a zúčastněných stran    (E-SIX) v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„zelené oblasti“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IMPEL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Změny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legislativě Rumunska a Itálie: změna legislativy v oblasti ochrany přírody a hodnocení rizik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Založení národní sítě IMPEL v Portugalsku</a:t>
            </a:r>
            <a:endParaRPr lang="cs-CZ" dirty="0" smtClean="0"/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7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Bratislava 1. 12.- </a:t>
            </a:r>
            <a:r>
              <a:rPr lang="cs-CZ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uvítání nových národních koordinátorů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Španělsko – Katia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Juarez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Carrena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Litva - 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Světlana </a:t>
            </a:r>
            <a:r>
              <a:rPr lang="cs-CZ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Ofverstrom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Malta - </a:t>
            </a:r>
            <a:r>
              <a:rPr lang="cs-CZ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Nadine</a:t>
            </a:r>
            <a:r>
              <a:rPr lang="cs-C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Mercieca</a:t>
            </a:r>
            <a:endParaRPr lang="cs-CZ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7" y="3645024"/>
            <a:ext cx="26162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38674"/>
            <a:ext cx="252412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2706436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3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Bratislava 1. 12.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z workshopu národních koordinátorů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Schválení závěrečných zpráv v projektům:</a:t>
            </a:r>
          </a:p>
          <a:p>
            <a:pPr lvl="1"/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Příručka o implementaci směrnice IED</a:t>
            </a:r>
          </a:p>
          <a:p>
            <a:pPr lvl="1"/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inspekcí přes. přepravy odpadů</a:t>
            </a:r>
          </a:p>
          <a:p>
            <a:pPr lvl="1"/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TFS konference</a:t>
            </a:r>
          </a:p>
          <a:p>
            <a:pPr lvl="1"/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Finanční zajištění a právní závazky</a:t>
            </a:r>
          </a:p>
          <a:p>
            <a:pPr lvl="1"/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Dělání správných věcí pro plánování</a:t>
            </a:r>
            <a:endParaRPr lang="en-US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Bratislava 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1.12. </a:t>
            </a:r>
            <a:r>
              <a:rPr lang="cs-CZ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Hodnocení organizace  IMPEL a její práce </a:t>
            </a:r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závěrečná zpráva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2756" y="1196752"/>
            <a:ext cx="8229600" cy="4248473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IMPEL - platforma pro výměnu informací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Doporučení a příručky jak a lépe implementovat a prosazovat právo EU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vedení projektů by se mělo střídat více států, většinu projektů vede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Nizozemí,VB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Německo a Francie 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 projektů by měly být měřitelné</a:t>
            </a: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937956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Bratislava 1.12. Hodnocení organizace  IMPEL a její práce – závěrečná zpráva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Každoroční hodnocení práce </a:t>
            </a:r>
          </a:p>
          <a:p>
            <a:pPr algn="ctr"/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Výroční zpráva IMPEL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995297"/>
            <a:ext cx="792088" cy="782778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4572000" y="221318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9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Návrhy projektů na 2017 – expertní skupina pro průmysl a ovzduší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3"/>
          </a:xfrm>
        </p:spPr>
        <p:txBody>
          <a:bodyPr>
            <a:normAutofit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směrnice IED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Nařízení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suchozemské těžbě ropy a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plynu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Poučení získané z havárií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995297"/>
            <a:ext cx="792088" cy="7827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71438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614287"/>
            <a:ext cx="28575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14287"/>
            <a:ext cx="2304256" cy="16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  <a:ln w="6350">
            <a:solidFill>
              <a:schemeClr val="tx2"/>
            </a:solidFill>
          </a:ln>
        </p:spPr>
        <p:txBody>
          <a:bodyPr anchor="ctr" anchorCtr="0">
            <a:normAutofit fontScale="90000"/>
          </a:bodyPr>
          <a:lstStyle/>
          <a:p>
            <a:pPr marL="268288" algn="l"/>
            <a:r>
              <a:rPr lang="cs-CZ" sz="36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Návrhy projektů 2017 – expertní skupina pro odpady a přeshraniční přepravu odpadů </a:t>
            </a:r>
            <a:endParaRPr lang="cs-CZ" sz="36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3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Konference o odpadech a přeshraniční přepravě odpadů 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Prosazovací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akce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Setkání národních kontaktních bodů – nejlepší praxe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o skládkách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Zlepšení implementace a prosazování směrnice o elektrickém a elektronickém odpadu</a:t>
            </a:r>
          </a:p>
          <a:p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Palivo odvozené (pocházející) z odpadů (RDF)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pic>
        <p:nvPicPr>
          <p:cNvPr id="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8" y="5995297"/>
            <a:ext cx="1667564" cy="6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0" y="5733256"/>
            <a:ext cx="9144000" cy="14401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995297"/>
            <a:ext cx="792088" cy="7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CIZP_sablona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CIZP_sablona_sablona</Template>
  <TotalTime>1531</TotalTime>
  <Words>684</Words>
  <Application>Microsoft Office PowerPoint</Application>
  <PresentationFormat>Předvádění na obrazovce (4:3)</PresentationFormat>
  <Paragraphs>173</Paragraphs>
  <Slides>19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PPT CIZP_sablona_sablona</vt:lpstr>
      <vt:lpstr>   </vt:lpstr>
      <vt:lpstr>VS Bratislava 1. 12. 2016</vt:lpstr>
      <vt:lpstr>VS Bratislava 1. 12.  2016 – prezentace úspěšných příběhu</vt:lpstr>
      <vt:lpstr>VS Bratislava 1. 12.- uvítání nových národních koordinátorů</vt:lpstr>
      <vt:lpstr>VS Bratislava 1. 12.</vt:lpstr>
      <vt:lpstr>VS Bratislava 1.12. Hodnocení organizace  IMPEL a její práce – závěrečná zpráva</vt:lpstr>
      <vt:lpstr>VS Bratislava 1.12. Hodnocení organizace  IMPEL a její práce – závěrečná zpráva</vt:lpstr>
      <vt:lpstr>Návrhy projektů na 2017 – expertní skupina pro průmysl a ovzduší</vt:lpstr>
      <vt:lpstr>Návrhy projektů 2017 – expertní skupina pro odpady a přeshraniční přepravu odpadů </vt:lpstr>
      <vt:lpstr>Návrhy projektů na 2017 – expertní skupina pro vodu a půdu</vt:lpstr>
      <vt:lpstr>Návrhy projektů na 2017 – expertní skupina pro přírodu</vt:lpstr>
      <vt:lpstr>Návrhy projektů na 2017 – expertní skupina pro přesahové nástroje a přístupy</vt:lpstr>
      <vt:lpstr> Konference </vt:lpstr>
      <vt:lpstr>Členské poplatky IMPEL </vt:lpstr>
      <vt:lpstr> Členské poplatky IMPEL – „neplatiči“</vt:lpstr>
      <vt:lpstr>VS IMPEL Bratislava 1.12. spolupráce o ostatními sítěmi</vt:lpstr>
      <vt:lpstr>VS IMPEL Bratislava 1. 12. - financování</vt:lpstr>
      <vt:lpstr>VS IMPEL Bratislava 2.12.</vt:lpstr>
      <vt:lpstr>   </vt:lpstr>
    </vt:vector>
  </TitlesOfParts>
  <Company>Česká inspekce životního prostředí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Burketová Radka</dc:creator>
  <cp:lastModifiedBy>Němcová Lenka</cp:lastModifiedBy>
  <cp:revision>63</cp:revision>
  <cp:lastPrinted>2015-01-27T14:42:45Z</cp:lastPrinted>
  <dcterms:created xsi:type="dcterms:W3CDTF">2015-02-27T12:32:44Z</dcterms:created>
  <dcterms:modified xsi:type="dcterms:W3CDTF">2016-11-21T11:26:47Z</dcterms:modified>
</cp:coreProperties>
</file>