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2" r:id="rId3"/>
    <p:sldId id="267" r:id="rId4"/>
    <p:sldId id="269" r:id="rId5"/>
    <p:sldId id="268" r:id="rId6"/>
    <p:sldId id="270" r:id="rId7"/>
    <p:sldId id="273" r:id="rId8"/>
    <p:sldId id="274" r:id="rId9"/>
    <p:sldId id="27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>
      <p:cViewPr varScale="1">
        <p:scale>
          <a:sx n="121" d="100"/>
          <a:sy n="121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Lenka Němcová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  <dgm:extLst/>
    </dgm:pt>
  </dgm:ptLst>
  <dgm:cxnLst>
    <dgm:cxn modelId="{43629F6D-2AFB-406E-A442-B669736EA577}" type="presOf" srcId="{CE3F3DD9-69C0-4151-B78D-4898C9A04592}" destId="{9C48212D-8BF0-49CA-865B-CD81FA241990}" srcOrd="0" destOrd="0" presId="urn:microsoft.com/office/officeart/2008/layout/PictureGrid"/>
    <dgm:cxn modelId="{1F40DB1F-554A-45F9-9786-3252BE6A3B57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3F16BB2-D238-4717-8170-412213C75F70}" type="presParOf" srcId="{6D92812F-F08E-4FA7-A78F-400D1181E5DD}" destId="{8ABE9BE6-AD54-4A42-B49C-D1D31EC5A672}" srcOrd="0" destOrd="0" presId="urn:microsoft.com/office/officeart/2008/layout/PictureGrid"/>
    <dgm:cxn modelId="{B4DCE20D-A91F-4184-ADCB-F6DA11147961}" type="presParOf" srcId="{8ABE9BE6-AD54-4A42-B49C-D1D31EC5A672}" destId="{9C48212D-8BF0-49CA-865B-CD81FA241990}" srcOrd="0" destOrd="0" presId="urn:microsoft.com/office/officeart/2008/layout/PictureGrid"/>
    <dgm:cxn modelId="{C935F03B-F63E-47FC-8EC2-D0D498F8A0F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588289" y="185889"/>
          <a:ext cx="5100348" cy="4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060" rIns="99060" bIns="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Lenka Němcová</a:t>
          </a:r>
          <a:endParaRPr lang="cs-CZ" sz="2600" kern="1200" dirty="0"/>
        </a:p>
      </dsp:txBody>
      <dsp:txXfrm>
        <a:off x="588289" y="185889"/>
        <a:ext cx="5100348" cy="452835"/>
      </dsp:txXfrm>
    </dsp:sp>
    <dsp:sp modelId="{5DC3E299-A67C-4F6A-B8F8-E4F4C4B4F9DA}">
      <dsp:nvSpPr>
        <dsp:cNvPr id="0" name=""/>
        <dsp:cNvSpPr/>
      </dsp:nvSpPr>
      <dsp:spPr>
        <a:xfrm>
          <a:off x="588289" y="784245"/>
          <a:ext cx="5100348" cy="30189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Valné shromáždění IMPEL ve Vídni 11.12. – 12. 12. 2019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Lenka Němcová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24. 6. 2019 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445411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Ana</a:t>
            </a:r>
            <a:r>
              <a:rPr lang="cs-CZ" dirty="0" smtClean="0"/>
              <a:t> </a:t>
            </a:r>
            <a:r>
              <a:rPr lang="cs-CZ" dirty="0" err="1" smtClean="0"/>
              <a:t>Garcia</a:t>
            </a:r>
            <a:r>
              <a:rPr lang="cs-CZ" dirty="0" smtClean="0"/>
              <a:t> uvítala nové národní koordinátory IMPEL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Malty</a:t>
            </a:r>
          </a:p>
          <a:p>
            <a:r>
              <a:rPr lang="cs-CZ" dirty="0" smtClean="0"/>
              <a:t>Norska</a:t>
            </a:r>
          </a:p>
          <a:p>
            <a:r>
              <a:rPr lang="cs-CZ" dirty="0" smtClean="0"/>
              <a:t>Chorvatska</a:t>
            </a:r>
          </a:p>
          <a:p>
            <a:r>
              <a:rPr lang="cs-CZ" dirty="0" smtClean="0"/>
              <a:t>Turecka</a:t>
            </a:r>
            <a:endParaRPr lang="cs-CZ" dirty="0"/>
          </a:p>
          <a:p>
            <a:r>
              <a:rPr lang="cs-CZ" dirty="0" smtClean="0"/>
              <a:t>chybí národní koordinátor Maďarska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Setkání Výboru IMPEL se členskými státy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Řecké ministerstvo životního prostředí</a:t>
            </a:r>
          </a:p>
          <a:p>
            <a:r>
              <a:rPr lang="cs-CZ" dirty="0" smtClean="0"/>
              <a:t>Srbské ministerstvo zemědělství a ochrany životního prostředí</a:t>
            </a:r>
          </a:p>
          <a:p>
            <a:r>
              <a:rPr lang="cs-CZ" dirty="0" smtClean="0"/>
              <a:t>Regionální sekretariát Azorských ostrovů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6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Schválen nový způsob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Rámcová partnerská dohoda mezi IMPEL a DG ENVI</a:t>
            </a:r>
          </a:p>
          <a:p>
            <a:r>
              <a:rPr lang="cs-CZ" dirty="0" smtClean="0"/>
              <a:t>Rozpočet vyšší než 500 000,- €</a:t>
            </a:r>
          </a:p>
          <a:p>
            <a:r>
              <a:rPr lang="cs-CZ" dirty="0" smtClean="0"/>
              <a:t>Možné hradit práci vedoucích projektů</a:t>
            </a:r>
          </a:p>
          <a:p>
            <a:r>
              <a:rPr lang="cs-CZ" dirty="0" smtClean="0"/>
              <a:t>Přechodné období do roku 2020</a:t>
            </a:r>
          </a:p>
          <a:p>
            <a:r>
              <a:rPr lang="cs-CZ" dirty="0" smtClean="0"/>
              <a:t>Od roku 2020 projekty na 4 roky</a:t>
            </a:r>
          </a:p>
          <a:p>
            <a:r>
              <a:rPr lang="cs-CZ" dirty="0" smtClean="0"/>
              <a:t>Členské příspěvky ve stejné výši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17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Finanční záležitosti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2018 – nedočerpání rozpočtu 8 %</a:t>
            </a:r>
          </a:p>
          <a:p>
            <a:r>
              <a:rPr lang="cs-CZ" dirty="0" smtClean="0"/>
              <a:t>Členské poplatky		232 000,- €</a:t>
            </a:r>
          </a:p>
          <a:p>
            <a:r>
              <a:rPr lang="cs-CZ" dirty="0" smtClean="0"/>
              <a:t>Z LIFE +			500 000,- €</a:t>
            </a:r>
          </a:p>
          <a:p>
            <a:r>
              <a:rPr lang="cs-CZ" dirty="0" smtClean="0"/>
              <a:t>Rezervní fond dosáhl požadovaných      					150 000,- €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08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předsedy a místopředsedy IMPEL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ředseda </a:t>
            </a:r>
            <a:r>
              <a:rPr lang="cs-CZ" dirty="0" smtClean="0"/>
              <a:t>– profesor </a:t>
            </a:r>
            <a:r>
              <a:rPr lang="cs-CZ" dirty="0" err="1" smtClean="0"/>
              <a:t>Dimitris</a:t>
            </a:r>
            <a:r>
              <a:rPr lang="cs-CZ" dirty="0" smtClean="0"/>
              <a:t> </a:t>
            </a:r>
            <a:r>
              <a:rPr lang="cs-CZ" dirty="0" err="1" smtClean="0"/>
              <a:t>Dermatos</a:t>
            </a:r>
            <a:r>
              <a:rPr lang="cs-CZ" dirty="0" smtClean="0"/>
              <a:t> z Řecka</a:t>
            </a:r>
          </a:p>
          <a:p>
            <a:r>
              <a:rPr lang="cs-CZ" dirty="0" smtClean="0"/>
              <a:t>Pozice místopředsedy neobsazená</a:t>
            </a:r>
          </a:p>
          <a:p>
            <a:r>
              <a:rPr lang="cs-CZ" dirty="0" smtClean="0"/>
              <a:t>Složení sekretariátu IMPEL:</a:t>
            </a:r>
          </a:p>
          <a:p>
            <a:pPr lvl="1"/>
            <a:r>
              <a:rPr lang="cs-CZ" dirty="0" smtClean="0"/>
              <a:t>Michael Nicholson – manažer sekretariátu</a:t>
            </a:r>
          </a:p>
          <a:p>
            <a:pPr lvl="1"/>
            <a:r>
              <a:rPr lang="cs-CZ" dirty="0" smtClean="0"/>
              <a:t>Pinar Topkaya Gokbayrak  a Carmen Herreras - administrativní úřednice</a:t>
            </a:r>
          </a:p>
          <a:p>
            <a:pPr lvl="1"/>
            <a:r>
              <a:rPr lang="cs-CZ" dirty="0" smtClean="0"/>
              <a:t>Nancy </a:t>
            </a:r>
            <a:r>
              <a:rPr lang="cs-CZ" dirty="0" err="1" smtClean="0"/>
              <a:t>Isarin</a:t>
            </a:r>
            <a:r>
              <a:rPr lang="cs-CZ" dirty="0" smtClean="0"/>
              <a:t> – projektový manažer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40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Tři projekty nehrazené z </a:t>
            </a:r>
            <a:r>
              <a:rPr lang="cs-CZ" dirty="0" err="1" smtClean="0"/>
              <a:t>ropočtu</a:t>
            </a:r>
            <a:r>
              <a:rPr lang="cs-CZ" dirty="0" smtClean="0"/>
              <a:t> IMPEL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SPIDER WEB – kriminalita v odpadech a </a:t>
            </a:r>
            <a:r>
              <a:rPr lang="cs-CZ" dirty="0" err="1" smtClean="0"/>
              <a:t>widlife</a:t>
            </a:r>
            <a:r>
              <a:rPr lang="cs-CZ" dirty="0" smtClean="0"/>
              <a:t> </a:t>
            </a:r>
            <a:r>
              <a:rPr lang="cs-CZ" dirty="0" err="1" smtClean="0"/>
              <a:t>crime</a:t>
            </a:r>
            <a:r>
              <a:rPr lang="cs-CZ" dirty="0" smtClean="0"/>
              <a:t>, školení v oblasti západního Balkánu</a:t>
            </a:r>
          </a:p>
          <a:p>
            <a:r>
              <a:rPr lang="cs-CZ" dirty="0" err="1" smtClean="0"/>
              <a:t>Wasteforce</a:t>
            </a:r>
            <a:r>
              <a:rPr lang="cs-CZ" dirty="0" smtClean="0"/>
              <a:t> – kriminalita v oblasti odpadů, forenzní nástroje, školení  a komunikace</a:t>
            </a:r>
          </a:p>
          <a:p>
            <a:r>
              <a:rPr lang="cs-CZ" dirty="0" smtClean="0"/>
              <a:t>SWEAP – </a:t>
            </a:r>
            <a:r>
              <a:rPr lang="cs-CZ" dirty="0" err="1" smtClean="0"/>
              <a:t>prosazovací</a:t>
            </a:r>
            <a:r>
              <a:rPr lang="cs-CZ" dirty="0" smtClean="0"/>
              <a:t> akce v oblasti přeshraniční přepravy odpadů, školení, sběr informací – 2018 - 2023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53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Rozpočet na rok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projekty					627 220,- €</a:t>
            </a:r>
          </a:p>
          <a:p>
            <a:r>
              <a:rPr lang="cs-CZ" dirty="0"/>
              <a:t>č</a:t>
            </a:r>
            <a:r>
              <a:rPr lang="cs-CZ" dirty="0" smtClean="0"/>
              <a:t>lenské příspěvky			244 000,- €</a:t>
            </a:r>
          </a:p>
          <a:p>
            <a:r>
              <a:rPr lang="cs-CZ" dirty="0" smtClean="0"/>
              <a:t>Spolu financování			186 560,- €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CELKEM	                 	1 057 780,- €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861048"/>
            <a:ext cx="1872208" cy="18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Valné shromáždění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19. 11. – 20. 11. 2019 ve Finsku, Helsinky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498365"/>
            <a:ext cx="2619375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7134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726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225</Words>
  <Application>Microsoft Office PowerPoint</Application>
  <PresentationFormat>Předvádění na obrazovce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Valné shromáždění IMPEL ve Vídni 11.12. – 12. 12. 2019</vt:lpstr>
      <vt:lpstr>Ana Garcia uvítala nové národní koordinátory IMPEL</vt:lpstr>
      <vt:lpstr>Setkání Výboru IMPEL se členskými státy</vt:lpstr>
      <vt:lpstr>Schválen nový způsob financování</vt:lpstr>
      <vt:lpstr>Finanční záležitosti</vt:lpstr>
      <vt:lpstr>Volba předsedy a místopředsedy IMPEL</vt:lpstr>
      <vt:lpstr>Tři projekty nehrazené z ropočtu IMPEL</vt:lpstr>
      <vt:lpstr>Rozpočet na rok 2019</vt:lpstr>
      <vt:lpstr>Další Valné shromáždění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Němcová Lenka</cp:lastModifiedBy>
  <cp:revision>44</cp:revision>
  <dcterms:created xsi:type="dcterms:W3CDTF">2016-12-06T12:06:40Z</dcterms:created>
  <dcterms:modified xsi:type="dcterms:W3CDTF">2019-06-12T12:12:06Z</dcterms:modified>
</cp:coreProperties>
</file>