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70" r:id="rId3"/>
    <p:sldId id="274" r:id="rId4"/>
    <p:sldId id="275" r:id="rId5"/>
    <p:sldId id="276" r:id="rId6"/>
    <p:sldId id="27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>
      <p:cViewPr varScale="1">
        <p:scale>
          <a:sx n="95" d="100"/>
          <a:sy n="95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27.6.2017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27.6.2017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27.6.2017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27.6.2017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27.6.2017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27.6.2017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27.6.2017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27.6.2017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27.6.2017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27.6.2017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anuse.hraska@cizp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Mezinárodní vzdělávací projekt </a:t>
            </a:r>
            <a:b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TESEUS 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endParaRPr lang="cs-CZ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Zahraniční skupina ČIŽP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Praha, Rokytka –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29.6.2017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Cíle a obsah projektu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1600" b="1" dirty="0" smtClean="0">
                <a:latin typeface="Times New Roman" pitchFamily="18" charset="0"/>
                <a:cs typeface="Times New Roman" pitchFamily="18" charset="0"/>
              </a:rPr>
              <a:t>Projekt TESEUS je podpořen z prostředků Evropské Unie prostřednictvím programu spolupráce Česká republika – Svobodný stát Sasko 2014-2020, č. projektu 100246598</a:t>
            </a:r>
          </a:p>
          <a:p>
            <a:pPr algn="just"/>
            <a:r>
              <a:rPr lang="cs-CZ" altLang="cs-CZ" sz="1600" b="1" dirty="0" smtClean="0">
                <a:latin typeface="Times New Roman" pitchFamily="18" charset="0"/>
                <a:cs typeface="Times New Roman" pitchFamily="18" charset="0"/>
              </a:rPr>
              <a:t>Projektoví partneři: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hospodářská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Drážd'anech,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Žitavě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Zhořelci, Technická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univerzita v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Liberci 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Univerzita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Karlova Praha, jako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„poradce“ 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 Liberec byla přizvána ČIŽP OI Liberec. </a:t>
            </a:r>
            <a:endParaRPr lang="cs-CZ" alt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1600" b="1" dirty="0" smtClean="0">
                <a:latin typeface="Times New Roman" pitchFamily="18" charset="0"/>
                <a:cs typeface="Times New Roman" pitchFamily="18" charset="0"/>
              </a:rPr>
              <a:t>Hlavním cílem projektu je propojení různých oborů (složek) za účelem vytvoření podmínek k lepšímu využití regionálních zdrojů.</a:t>
            </a:r>
          </a:p>
          <a:p>
            <a:r>
              <a:rPr lang="cs-CZ" altLang="cs-CZ" sz="1600" b="1" dirty="0" smtClean="0">
                <a:latin typeface="Times New Roman" pitchFamily="18" charset="0"/>
                <a:cs typeface="Times New Roman" pitchFamily="18" charset="0"/>
              </a:rPr>
              <a:t>Efektivní využívání zdrojů je realizováno dvěma směry : </a:t>
            </a:r>
          </a:p>
          <a:p>
            <a:pPr marL="533400" indent="-533400">
              <a:buNone/>
            </a:pPr>
            <a:r>
              <a:rPr lang="cs-CZ" alt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600" b="1" dirty="0" smtClean="0">
                <a:latin typeface="Times New Roman" pitchFamily="18" charset="0"/>
                <a:cs typeface="Times New Roman" pitchFamily="18" charset="0"/>
              </a:rPr>
              <a:t>      1. spojením vědeckých a technických zdrojů s využitím zkušeností zúčastněných institucí         v oblasti vývoje </a:t>
            </a:r>
            <a:r>
              <a:rPr lang="cs-CZ" altLang="cs-CZ" sz="1600" b="1" dirty="0" smtClean="0">
                <a:latin typeface="Times New Roman" pitchFamily="18" charset="0"/>
                <a:cs typeface="Times New Roman" pitchFamily="18" charset="0"/>
              </a:rPr>
              <a:t>interdisciplinárních koncepcí </a:t>
            </a:r>
            <a:r>
              <a:rPr lang="cs-CZ" altLang="cs-CZ" sz="1600" b="1" dirty="0" smtClean="0">
                <a:latin typeface="Times New Roman" pitchFamily="18" charset="0"/>
                <a:cs typeface="Times New Roman" pitchFamily="18" charset="0"/>
              </a:rPr>
              <a:t>a vytváření vzdělávacích nabídek</a:t>
            </a:r>
          </a:p>
          <a:p>
            <a:pPr marL="533400" indent="-533400">
              <a:buNone/>
            </a:pPr>
            <a:r>
              <a:rPr lang="cs-CZ" alt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600" b="1" dirty="0" smtClean="0">
                <a:latin typeface="Times New Roman" pitchFamily="18" charset="0"/>
                <a:cs typeface="Times New Roman" pitchFamily="18" charset="0"/>
              </a:rPr>
              <a:t>      2. vytvořením předpokladů pro efektivnější využívání zdrojů, především půdy, vody a recyklovaných odpadů. Půdy, zvětralé horniny a recyklované materiály mohou nalézt využití jako stavební materiály nebo stavební podloží. Předmětem projektu bude zejména vyhodnocení optimálního využití a zlepšování vlastností těchto materiálů. </a:t>
            </a:r>
          </a:p>
          <a:p>
            <a:r>
              <a:rPr lang="cs-CZ" altLang="cs-CZ" sz="1600" b="1" dirty="0" smtClean="0">
                <a:latin typeface="Times New Roman" pitchFamily="18" charset="0"/>
                <a:cs typeface="Times New Roman" pitchFamily="18" charset="0"/>
              </a:rPr>
              <a:t>V rámci tohoto projektu jsou a budou uspořádávány : otevřené a  intenzivní vzdělávací kurzy, workshopy a terénní cvičení. </a:t>
            </a:r>
          </a:p>
          <a:p>
            <a:r>
              <a:rPr lang="cs-CZ" altLang="cs-CZ" sz="1600" b="1" dirty="0" smtClean="0">
                <a:latin typeface="Times New Roman" pitchFamily="18" charset="0"/>
                <a:cs typeface="Times New Roman" pitchFamily="18" charset="0"/>
              </a:rPr>
              <a:t>Výsledky projektu jsou průběžně zveřejňovány na webových stránkách projektu http://www.teseus.org</a:t>
            </a:r>
          </a:p>
          <a:p>
            <a:endParaRPr lang="cs-CZ" alt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projektu TESEUS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Česká inspekce životního prostředí, OI Liberec se v rámci programu projektu  již zúčastnila následujících kurzů a terénních cvičení : </a:t>
            </a:r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intenzivního kurzu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geochemického modelování, laboratorní realizace kolonových experimentů a jejich vyhodnocování  (vyluhovatelnost různých materiálů a výpočet koeficientu propustnosti)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intenzivních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kurzů zaměřených na problematiku : např.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povodní,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protipovodňových opatření a odstranění povodňových odpadů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(spojené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odbornými exkurzemi), monitoringu půd a podzemních vod,  geotermálních  zásobníků   a  ekologických zátěží.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otevřených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kurzů věnovaných problematice : sanací a rekultivací lomů v Lužici a možnostem zakládání staveb na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výsypkách.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terénních cvičení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protipovodňová opatření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(protipovodňová opatření na Lužické Nise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využití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krajiny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ukončení těžby, hydrologické zajímavosti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Jizerských hor, vývoj půdy za extrémních podmínek, přeshraniční pohled na krajinu)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sanace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rekultivace, staré ekologické zátěže- skládky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5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projektu TESEUS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Připravované akce : </a:t>
            </a:r>
          </a:p>
          <a:p>
            <a:endParaRPr lang="cs-CZ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ročník - Skládkový Workshop Liberec - </a:t>
            </a:r>
            <a:r>
              <a:rPr lang="cs-CZ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Zittau</a:t>
            </a: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2017, který se bude konat ve dnech  9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.-10. listopadu </a:t>
            </a: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v Žitavě </a:t>
            </a: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Název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akce: Výstavba skládek - Směrnice EU, kterou se stanoví rámec pro činnost Společenství v oblasti vodní politiky - látkové proudy a odtěžování skládek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Hlavní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tematické okruhy: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Výstavba skládek a technika skládkování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Směrnice EU, kterou se stanoví rámec pro činnosti Společenství v oblasti vodní politiky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Látkové proudy / Materiálové toky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Odtěžování skládek a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výsypek</a:t>
            </a:r>
          </a:p>
          <a:p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Tohoto Workshopu se zúčastní i pracovníci ČIŽP zejména OI Liberec a Ústí nad Labem, jako každoročně bude prezentována činnost ČIŽP a legislativní předpisy pro skládkování v jejich aktuálním znění.</a:t>
            </a: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1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Autofit/>
          </a:bodyPr>
          <a:lstStyle/>
          <a:p>
            <a:r>
              <a:rPr lang="cs-CZ" sz="3600" dirty="0" smtClean="0"/>
              <a:t>Fotodokumentace z akcí pořádaných v rámci projektu TESEUS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146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ČIŽP OI Liberec , OOH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Děkuji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r>
              <a:rPr lang="cs-CZ" altLang="cs-CZ" b="1" dirty="0" smtClean="0"/>
              <a:t>Ing. Hráská Danuše </a:t>
            </a:r>
          </a:p>
          <a:p>
            <a:pPr marL="0" indent="0" algn="r">
              <a:buNone/>
            </a:pPr>
            <a:endParaRPr lang="cs-CZ" altLang="cs-CZ" sz="1800" b="1" dirty="0" smtClean="0"/>
          </a:p>
          <a:p>
            <a:pPr marL="0" indent="0" algn="r">
              <a:buNone/>
            </a:pPr>
            <a:r>
              <a:rPr lang="cs-CZ" altLang="cs-CZ" sz="1800" b="1" dirty="0" smtClean="0"/>
              <a:t>e-mail : </a:t>
            </a:r>
            <a:r>
              <a:rPr lang="cs-CZ" altLang="cs-CZ" sz="1800" b="1" dirty="0" smtClean="0">
                <a:hlinkClick r:id="rId2"/>
              </a:rPr>
              <a:t>danuse.hraska@cizp.cz</a:t>
            </a:r>
            <a:endParaRPr lang="cs-CZ" altLang="cs-CZ" sz="1800" b="1" dirty="0" smtClean="0"/>
          </a:p>
          <a:p>
            <a:pPr marL="0" indent="0" algn="r">
              <a:buNone/>
            </a:pPr>
            <a:r>
              <a:rPr lang="cs-CZ" altLang="cs-CZ" sz="1800" b="1" dirty="0"/>
              <a:t>t</a:t>
            </a:r>
            <a:r>
              <a:rPr lang="cs-CZ" altLang="cs-CZ" sz="1800" b="1" dirty="0" smtClean="0"/>
              <a:t>elefon : 485340730/ mobil : 731405240 </a:t>
            </a:r>
          </a:p>
          <a:p>
            <a:pPr marL="0" indent="0" algn="r">
              <a:buNone/>
            </a:pPr>
            <a:r>
              <a:rPr lang="cs-CZ" altLang="cs-CZ" sz="1800" b="1" dirty="0" smtClean="0"/>
              <a:t>www.cizp.cz</a:t>
            </a: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416</Words>
  <Application>Microsoft Office PowerPoint</Application>
  <PresentationFormat>Předvádění na obrazovce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Mezinárodní vzdělávací projekt  TESEUS </vt:lpstr>
      <vt:lpstr>Cíle a obsah projektu</vt:lpstr>
      <vt:lpstr>Program projektu TESEUS</vt:lpstr>
      <vt:lpstr>Program projektu TESEUS</vt:lpstr>
      <vt:lpstr>Fotodokumentace z akcí pořádaných v rámci projektu TESEUS</vt:lpstr>
      <vt:lpstr>ČIŽP OI Liberec , OOH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hraskadanuse</cp:lastModifiedBy>
  <cp:revision>78</cp:revision>
  <dcterms:created xsi:type="dcterms:W3CDTF">2016-12-06T12:06:40Z</dcterms:created>
  <dcterms:modified xsi:type="dcterms:W3CDTF">2017-06-27T07:10:57Z</dcterms:modified>
</cp:coreProperties>
</file>