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74" r:id="rId2"/>
    <p:sldId id="288" r:id="rId3"/>
    <p:sldId id="289" r:id="rId4"/>
    <p:sldId id="286" r:id="rId5"/>
    <p:sldId id="287" r:id="rId6"/>
    <p:sldId id="284" r:id="rId7"/>
    <p:sldId id="285" r:id="rId8"/>
    <p:sldId id="280" r:id="rId9"/>
    <p:sldId id="290" r:id="rId10"/>
    <p:sldId id="999" r:id="rId11"/>
    <p:sldId id="998" r:id="rId12"/>
    <p:sldId id="1001" r:id="rId13"/>
    <p:sldId id="1002" r:id="rId14"/>
    <p:sldId id="1003" r:id="rId15"/>
    <p:sldId id="1004" r:id="rId16"/>
    <p:sldId id="1000" r:id="rId17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8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D20FA-D788-4778-8E98-FD6C3DD0FE20}" type="datetimeFigureOut">
              <a:rPr lang="cs-CZ" smtClean="0"/>
              <a:t>27.6.2017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3BE7C-B691-48E6-8DB0-B639BBE8CEB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46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3365A-CF01-4EAD-9FE2-8289AF69D3F0}" type="datetimeFigureOut">
              <a:rPr lang="cs-CZ" smtClean="0"/>
              <a:t>27.6.2017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CF461-8B5D-4DBC-9349-F6BC6EE54B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10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11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13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9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3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7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10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8E3A-3766-4E2C-A613-CDE65C99DAAF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07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6F54-E6CD-4523-BFD0-895E2F292336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6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8BCF-66BA-4693-9D8E-C7D43368D11E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59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F2C7-4B10-44E3-93B1-F721A1DD1635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0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0D3E-D43C-459A-B42F-290F3B693489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53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AF53-5D7A-45F3-B00C-45B55A3607B9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706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0D86E-0930-4ADC-8853-CBA9FB0E61EB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40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0B6A-3DDE-422C-BC97-57D653DBD65E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06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6663-286C-456B-A4B3-0A52237266B5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15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EFD-D8EA-4671-A5B7-8EAC32039FA2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3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CD51-6226-4F0F-844B-DCD5C289280D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59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F41A-BA57-4ED3-8676-877A92155064}" type="datetime1">
              <a:rPr lang="cs-CZ" smtClean="0"/>
              <a:t>27.6.2017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63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lvl="0" algn="ctr"/>
            <a:r>
              <a:rPr lang="cs-CZ" sz="4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Setkání </a:t>
            </a:r>
            <a:r>
              <a:rPr lang="cs-CZ" sz="40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expetního</a:t>
            </a:r>
            <a:r>
              <a:rPr lang="cs-CZ" sz="4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týmu pro přesahové nástroje a přístupy</a:t>
            </a:r>
          </a:p>
          <a:p>
            <a:pPr marL="268288" lvl="0" algn="ctr"/>
            <a:r>
              <a:rPr lang="cs-CZ" sz="4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Konference „Velká data“</a:t>
            </a:r>
          </a:p>
          <a:p>
            <a:pPr marL="268288" lvl="0" algn="r"/>
            <a:r>
              <a:rPr lang="cs-CZ" sz="3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(17. 5. </a:t>
            </a:r>
            <a:r>
              <a:rPr lang="cs-CZ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3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19.5. 2017)</a:t>
            </a:r>
            <a:endParaRPr lang="cs-CZ" sz="3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Lenka Němcová 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229200"/>
            <a:ext cx="1296144" cy="122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Konference „Velká data“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Rostou technické možnosti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Skladování dat stále levnější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Služby na internetu zdarma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Zaměřit se na kvalitu dat, ne na kvantitu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Problémy: 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Přístupná data x soukromí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Nedostatek datových inženýrů ve státní správě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74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Databáze inspekcí - Nizozemí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Skupina 5 analytiků, vědců a IT specialistů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na základě velkých dat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o povolení, počasí, z </a:t>
            </a:r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twitteru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umístění provozovatele a řada dalších za posledních 5 let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zpracována         plán inspekcí 2017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  <p:sp>
        <p:nvSpPr>
          <p:cNvPr id="3" name="Šipka doprava 2"/>
          <p:cNvSpPr/>
          <p:nvPr/>
        </p:nvSpPr>
        <p:spPr>
          <a:xfrm>
            <a:off x="3779912" y="4653136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84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Databáze inspekcí - Nizozemí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Hodnocení proběhne na konci roku 2017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Vkládají se pouze data, která jsou zdarma k využití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Jsou všechny tyto informace užitečné pro lepší plánování inspekcí?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Velká očekávání, budou splněna?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8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Chemické závody v Nizozemí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 v Nizozemí (většina v oblasti Rotterdamu)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inspekce – 3 inspektoři, jeden kontroluje pouze povolení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Dále kontroly Ministerstva bezpečnosti a spravedlivosti (požární zabezpečení, externí bezpečnost)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Inspektorát sociálních věcí a zaměstnanosti (pracovní podmínky zaměstnanců a vnitřní bezpečnost)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4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Chemické závody v Nizozemí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polečná databáze (tabulka v </a:t>
            </a:r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Excell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Inspektoři hodnotí na základě zkušenosti 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rámci plánování podle rizik se hodnotí také: bezpečnost práce, počet porušení legislativy za poslední tři roky, zda provozovatel využívá nejnovější BAT</a:t>
            </a:r>
          </a:p>
          <a:p>
            <a:pPr marL="0" indent="0">
              <a:buNone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2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Chemické závody v Nizozemí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 lnSpcReduction="10000"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„Dobrý provozovatel“ – 5 celkem, jsou dáváni za příklad, méně inspekcí s menší intenzitou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„Průměrný provozovatel“ – většina, běžné inspekce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„Špatný provozovatel“ uloženo řada pokut, jednání nezměnili, negativní obrázek v médiích, pokud hodnoceno jako kriminální čin, možnost uložit pokutu jednotlivým manažerům</a:t>
            </a:r>
          </a:p>
          <a:p>
            <a:pPr marL="0" indent="0">
              <a:buNone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9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ct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ctr"/>
            <a:r>
              <a:rPr lang="cs-CZ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pozornosti</a:t>
            </a:r>
          </a:p>
          <a:p>
            <a:pPr marL="268288" algn="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Lenka Němcová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enka.nemcova@cizp.cz</a:t>
            </a: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www.cizp.cz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1188640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52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 fontScale="90000"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Setkání ET pro přesahové nástroje a přístupy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altLang="cs-CZ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Přivítání – Simon Bingham + Tony Liebregts</a:t>
            </a:r>
            <a:endParaRPr lang="cs-CZ" altLang="cs-CZ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Nizozemský inspektorát pro životní prostředí a dopravu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Kompetence v oblasti dopravy přidány před 5 lety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Kompetence</a:t>
            </a:r>
          </a:p>
          <a:p>
            <a:pPr lvl="2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Ochrana vod</a:t>
            </a:r>
          </a:p>
          <a:p>
            <a:pPr lvl="2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Průmysl</a:t>
            </a:r>
          </a:p>
          <a:p>
            <a:pPr lvl="2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Odpady</a:t>
            </a:r>
          </a:p>
          <a:p>
            <a:pPr lvl="2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Doprava – lodě v přístavech, inspekce železnic a silnic, civilní letectví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Vydává povolení i provádí inspekce</a:t>
            </a:r>
          </a:p>
          <a:p>
            <a:pPr lvl="1"/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dirty="0" smtClean="0"/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Setkání ET pro přesahové nástroje a přístupy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lnSpcReduction="10000"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bezproblémovými provozovateli uzavřena dohoda, že budou hlásit mimořádný stav</a:t>
            </a: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takovém případě se inspekce nekonají, nebo pouze se souhlasem provozovatele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„digitální dohled“ např. u odstraňování azbestu (sledují, kdo tyto služby nabízí)</a:t>
            </a:r>
            <a:endParaRPr lang="cs-CZ" dirty="0" smtClean="0"/>
          </a:p>
          <a:p>
            <a:endParaRPr lang="cs-CZ" dirty="0" smtClean="0"/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1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programu všechna zařízení, které inspektoři kontrolují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Jejich historie za posledních 5 let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Nejen inspekce z Inspektorátu ŽP a dopravy, ale i ostatních organizací (policie, finanční úřad, obchodní inspekce atd.)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ostatními organizacemi  Inspektorát podepsal dohodu</a:t>
            </a:r>
          </a:p>
          <a:p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b="1" dirty="0" smtClean="0"/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79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údaje v programu: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Kontroly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Nesoulady s legislativou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Stížnosti – jak byly vyřízeny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Všechna povolení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o provozovateli</a:t>
            </a:r>
          </a:p>
          <a:p>
            <a:endParaRPr lang="en-US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17032"/>
            <a:ext cx="180022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34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přihlášení do systému:</a:t>
            </a: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Heslo + číslo mobilního telefonu        zpráva se zabezpečovacím kódem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Vstup nejdéle na 20 minut, potom automatické odpojení</a:t>
            </a:r>
          </a:p>
          <a:p>
            <a:pPr lvl="1"/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Hledání až 50 zařízení (ben. Pumpy SHELL)</a:t>
            </a:r>
          </a:p>
          <a:p>
            <a:pPr marL="457200" lvl="1" indent="0">
              <a:buNone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  <p:sp>
        <p:nvSpPr>
          <p:cNvPr id="2" name="Šipka doprava 1"/>
          <p:cNvSpPr/>
          <p:nvPr/>
        </p:nvSpPr>
        <p:spPr>
          <a:xfrm>
            <a:off x="6202109" y="1844824"/>
            <a:ext cx="36004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12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Expertní tým 5 IT odborníků a analytiků</a:t>
            </a: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Vývoj programu – 2 roky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Největší problém – 27 organizací zadávajících data do programu - každá měla odlišný informační systém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5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záležitosti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IRI v roce 2017 – Slovinsko + Portugalsko (Azorské ostrovy)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Green IRI - Albánie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nutné řešit situaci IMPEL sekretariátu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cestovní agentura VCK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92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Organizační záležitosti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návrhy nových projektů zaslat nejpozději do začátku září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diskuse z konference by měl být navržen projekt na srovnání analýzy dat ve členských zemí, minimální kritéria pro data, metodologie jejich sběru, relevantní data pro inspekce, riziko využívání velkých dat a jejich sdílení</a:t>
            </a: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9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CIZP_sablona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CIZP_sablona_sablona</Template>
  <TotalTime>1462</TotalTime>
  <Words>619</Words>
  <Application>Microsoft Office PowerPoint</Application>
  <PresentationFormat>Předvádění na obrazovce (4:3)</PresentationFormat>
  <Paragraphs>829</Paragraphs>
  <Slides>16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PPT CIZP_sablona_sablona</vt:lpstr>
      <vt:lpstr>   </vt:lpstr>
      <vt:lpstr>Setkání ET pro přesahové nástroje a přístupy</vt:lpstr>
      <vt:lpstr>Setkání ET pro přesahové nástroje a přístupy</vt:lpstr>
      <vt:lpstr>Program</vt:lpstr>
      <vt:lpstr>Program</vt:lpstr>
      <vt:lpstr>Program</vt:lpstr>
      <vt:lpstr>Program</vt:lpstr>
      <vt:lpstr>Organizační záležitosti</vt:lpstr>
      <vt:lpstr> Organizační záležitosti</vt:lpstr>
      <vt:lpstr> Konference „Velká data“</vt:lpstr>
      <vt:lpstr> Databáze inspekcí - Nizozemí</vt:lpstr>
      <vt:lpstr> Databáze inspekcí - Nizozemí</vt:lpstr>
      <vt:lpstr> Chemické závody v Nizozemí</vt:lpstr>
      <vt:lpstr> Chemické závody v Nizozemí</vt:lpstr>
      <vt:lpstr> Chemické závody v Nizozemí</vt:lpstr>
      <vt:lpstr>   </vt:lpstr>
    </vt:vector>
  </TitlesOfParts>
  <Company>Česká inspekce životního prostředí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Burketová Radka</dc:creator>
  <cp:lastModifiedBy>Němcová Lenka</cp:lastModifiedBy>
  <cp:revision>51</cp:revision>
  <cp:lastPrinted>2015-01-27T14:42:45Z</cp:lastPrinted>
  <dcterms:created xsi:type="dcterms:W3CDTF">2015-02-27T12:32:44Z</dcterms:created>
  <dcterms:modified xsi:type="dcterms:W3CDTF">2017-06-27T07:54:38Z</dcterms:modified>
</cp:coreProperties>
</file>