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74" r:id="rId2"/>
    <p:sldId id="288" r:id="rId3"/>
    <p:sldId id="289" r:id="rId4"/>
    <p:sldId id="286" r:id="rId5"/>
    <p:sldId id="287" r:id="rId6"/>
    <p:sldId id="284" r:id="rId7"/>
    <p:sldId id="285" r:id="rId8"/>
    <p:sldId id="280" r:id="rId9"/>
    <p:sldId id="290" r:id="rId10"/>
    <p:sldId id="999" r:id="rId11"/>
    <p:sldId id="998" r:id="rId12"/>
    <p:sldId id="1001" r:id="rId13"/>
    <p:sldId id="1002" r:id="rId14"/>
    <p:sldId id="1003" r:id="rId15"/>
    <p:sldId id="1004" r:id="rId16"/>
    <p:sldId id="1000" r:id="rId17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8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lvl="0" algn="ctr"/>
            <a:r>
              <a:rPr lang="cs-CZ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Setkání </a:t>
            </a:r>
            <a:r>
              <a:rPr lang="cs-CZ" sz="40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expetního</a:t>
            </a:r>
            <a:r>
              <a:rPr lang="cs-CZ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týmu pro přesahové nástroje a přístupy</a:t>
            </a:r>
          </a:p>
          <a:p>
            <a:pPr marL="268288" lvl="0" algn="ctr"/>
            <a:r>
              <a:rPr lang="cs-CZ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Konference „Velká data“</a:t>
            </a:r>
          </a:p>
          <a:p>
            <a:pPr marL="268288" lvl="0" algn="r"/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(17. 5. 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19.5. 2017)</a:t>
            </a:r>
            <a:endParaRPr lang="cs-CZ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Lenka Němcová 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Konference „Velká data“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Rostou technické možnosti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Skladování dat stále levnější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Služby na internetu zdarma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Zaměřit se na kvalitu dat, ne na kvantitu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Problémy: 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Přístupná data x soukromí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datových inženýrů ve státní správě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Databáze inspekcí - Nizozemí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Skupina 5 analytiků, vědců a IT specialistů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na základě velkých dat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o povolení, počasí, z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twitteru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umístění provozovatele a řada dalších za posledních 5 let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zpracována         plán inspekcí 2017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>
            <a:off x="3779912" y="4653136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8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Databáze inspekcí - Nizozemí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proběhne na konci roku 2017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Vkládají se pouze data, která jsou zdarma k využití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všechny tyto informace užitečné pro lepší plánování inspekcí?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Velká očekávání, budou splněna?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Chemické závody v Nizozemí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v Nizozemí (většina v oblasti Rotterdamu)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inspekce – 3 inspektoři, jeden kontroluje pouze povolení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Dále kontroly Ministerstva bezpečnosti a spravedlivosti (požární zabezpečení, externí bezpečnost)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Inspektorát sociálních věcí a zaměstnanosti (pracovní podmínky zaměstnanců a vnitřní bezpečnost)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Chemické závody v Nizozemí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polečná databáze (tabulka v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Excell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Inspektoři hodnotí na základě zkušenosti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plánování podle rizik se hodnotí také: bezpečnost práce, počet porušení legislativy za poslední tři roky, zda provozovatel využívá nejnovější BAT</a:t>
            </a:r>
          </a:p>
          <a:p>
            <a:pPr marL="0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Chemické závody v Nizozemí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„Dobrý provozovatel“ – 5 celkem, jsou dáváni za příklad, méně inspekcí s menší intenzitou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„Průměrný provozovatel“ – většina, běžné inspekce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„Špatný provozovatel“ uloženo řada pokut, jednání nezměnili, negativní obrázek v médiích, pokud hodnoceno jako kriminální čin, možnost uložit pokutu jednotlivým manažerům</a:t>
            </a:r>
          </a:p>
          <a:p>
            <a:pPr marL="0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9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pozornosti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Lenka Němcová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enka.nemcova@cizp.cz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2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Setkání ET pro přesahové nástroje a přístupy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altLang="cs-C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Přivítání – Simon Bingham + Tony Liebregts</a:t>
            </a:r>
            <a:endParaRPr lang="cs-CZ" altLang="cs-CZ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Nizozemský inspektorát pro životní prostředí a dopravu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 v oblasti dopravy přidány před 5 lety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</a:t>
            </a: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vod</a:t>
            </a: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Průmysl</a:t>
            </a: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Odpady</a:t>
            </a: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Doprava – lodě v přístavech, inspekce železnic a silnic, civilní letectví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Vydává povolení i provádí inspekce</a:t>
            </a:r>
          </a:p>
          <a:p>
            <a:pPr lvl="1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Setkání ET pro přesahové nástroje a přístupy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bezproblémovými provozovateli uzavřena dohoda, že budou hlásit mimořádný stav</a:t>
            </a: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takovém případě se inspekce nekonají, nebo pouze se souhlasem provozovatele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„digitální dohled“ např. u odstraňování azbestu (sledují, kdo tyto služby nabízí)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1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programu všechna zařízení, které inspektoři kontrolují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Jejich historie za posledních 5 let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Nejen inspekce z Inspektorátu ŽP a dopravy, ale i ostatních organizací (policie, finanční úřad, obchodní inspekce atd.)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ostatními organizacemi  Inspektorát podepsal dohodu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b="1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údaje v programu: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Kontroly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Nesoulady s legislativou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Stížnosti – jak byly vyřízeny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Všechna povolení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provozovateli</a:t>
            </a: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7032"/>
            <a:ext cx="18002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přihlášení do systému: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Heslo + číslo mobilního telefonu        zpráva se zabezpečovacím kódem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Vstup nejdéle na 20 minut, potom automatické odpojení</a:t>
            </a:r>
          </a:p>
          <a:p>
            <a:pPr lvl="1"/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Hledání až 50 zařízení (ben. Pumpy SHELL)</a:t>
            </a:r>
          </a:p>
          <a:p>
            <a:pPr marL="457200" lvl="1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sp>
        <p:nvSpPr>
          <p:cNvPr id="2" name="Šipka doprava 1"/>
          <p:cNvSpPr/>
          <p:nvPr/>
        </p:nvSpPr>
        <p:spPr>
          <a:xfrm>
            <a:off x="6202109" y="1844824"/>
            <a:ext cx="360040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Expertní tým 5 IT odborníků a analytiků</a:t>
            </a: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 programu – 2 roky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Největší problém – 27 organizací zadávajících data do programu - každá měla odlišný informační systém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záležitosti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IRI v roce 2017 – Slovinsko + Portugalsko (Azorské ostrovy)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Green IRI - Albánie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nutné řešit situaci IMPEL sekretariátu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cestovní agentura VCK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Organizační záležitosti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nových projektů zaslat nejpozději do začátku září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diskuse z konference by měl být navržen projekt na srovnání analýzy dat ve členských zemí, minimální kritéria pro data, metodologie jejich sběru, relevantní data pro inspekce, riziko využívání velkých dat a jejich sdílení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1462</TotalTime>
  <Words>619</Words>
  <Application>Microsoft Office PowerPoint</Application>
  <PresentationFormat>Předvádění na obrazovce (4:3)</PresentationFormat>
  <Paragraphs>829</Paragraphs>
  <Slides>16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PPT CIZP_sablona_sablona</vt:lpstr>
      <vt:lpstr>   </vt:lpstr>
      <vt:lpstr>Setkání ET pro přesahové nástroje a přístupy</vt:lpstr>
      <vt:lpstr>Setkání ET pro přesahové nástroje a přístupy</vt:lpstr>
      <vt:lpstr>Program</vt:lpstr>
      <vt:lpstr>Program</vt:lpstr>
      <vt:lpstr>Program</vt:lpstr>
      <vt:lpstr>Program</vt:lpstr>
      <vt:lpstr>Organizační záležitosti</vt:lpstr>
      <vt:lpstr> Organizační záležitosti</vt:lpstr>
      <vt:lpstr> Konference „Velká data“</vt:lpstr>
      <vt:lpstr> Databáze inspekcí - Nizozemí</vt:lpstr>
      <vt:lpstr> Databáze inspekcí - Nizozemí</vt:lpstr>
      <vt:lpstr> Chemické závody v Nizozemí</vt:lpstr>
      <vt:lpstr> Chemické závody v Nizozemí</vt:lpstr>
      <vt:lpstr> Chemické závody v Nizozemí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Němcová Lenka</cp:lastModifiedBy>
  <cp:revision>51</cp:revision>
  <cp:lastPrinted>2015-01-27T14:42:45Z</cp:lastPrinted>
  <dcterms:created xsi:type="dcterms:W3CDTF">2015-02-27T12:32:44Z</dcterms:created>
  <dcterms:modified xsi:type="dcterms:W3CDTF">2017-06-27T07:54:38Z</dcterms:modified>
</cp:coreProperties>
</file>