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74" r:id="rId2"/>
    <p:sldId id="288" r:id="rId3"/>
    <p:sldId id="289" r:id="rId4"/>
    <p:sldId id="286" r:id="rId5"/>
    <p:sldId id="287" r:id="rId6"/>
    <p:sldId id="284" r:id="rId7"/>
    <p:sldId id="285" r:id="rId8"/>
    <p:sldId id="280" r:id="rId9"/>
    <p:sldId id="290" r:id="rId10"/>
    <p:sldId id="291" r:id="rId11"/>
    <p:sldId id="292" r:id="rId12"/>
    <p:sldId id="293" r:id="rId13"/>
    <p:sldId id="294" r:id="rId14"/>
    <p:sldId id="295" r:id="rId15"/>
    <p:sldId id="275" r:id="rId16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>
      <p:cViewPr varScale="1">
        <p:scale>
          <a:sx n="122" d="100"/>
          <a:sy n="122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D20FA-D788-4778-8E98-FD6C3DD0FE20}" type="datetimeFigureOut">
              <a:rPr lang="cs-CZ" smtClean="0"/>
              <a:t>31.5.2016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3BE7C-B691-48E6-8DB0-B639BBE8CEB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46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3365A-CF01-4EAD-9FE2-8289AF69D3F0}" type="datetimeFigureOut">
              <a:rPr lang="cs-CZ" smtClean="0"/>
              <a:t>31.5.2016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CF461-8B5D-4DBC-9349-F6BC6EE54B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10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09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8E3A-3766-4E2C-A613-CDE65C99DAAF}" type="datetime1">
              <a:rPr lang="cs-CZ" smtClean="0"/>
              <a:t>31.5.2016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07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6F54-E6CD-4523-BFD0-895E2F292336}" type="datetime1">
              <a:rPr lang="cs-CZ" smtClean="0"/>
              <a:t>31.5.2016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6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8BCF-66BA-4693-9D8E-C7D43368D11E}" type="datetime1">
              <a:rPr lang="cs-CZ" smtClean="0"/>
              <a:t>31.5.2016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59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8F2C7-4B10-44E3-93B1-F721A1DD1635}" type="datetime1">
              <a:rPr lang="cs-CZ" smtClean="0"/>
              <a:t>31.5.2016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0D3E-D43C-459A-B42F-290F3B693489}" type="datetime1">
              <a:rPr lang="cs-CZ" smtClean="0"/>
              <a:t>31.5.2016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539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AF53-5D7A-45F3-B00C-45B55A3607B9}" type="datetime1">
              <a:rPr lang="cs-CZ" smtClean="0"/>
              <a:t>31.5.2016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706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0D86E-0930-4ADC-8853-CBA9FB0E61EB}" type="datetime1">
              <a:rPr lang="cs-CZ" smtClean="0"/>
              <a:t>31.5.2016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4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0B6A-3DDE-422C-BC97-57D653DBD65E}" type="datetime1">
              <a:rPr lang="cs-CZ" smtClean="0"/>
              <a:t>31.5.2016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06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6663-286C-456B-A4B3-0A52237266B5}" type="datetime1">
              <a:rPr lang="cs-CZ" smtClean="0"/>
              <a:t>31.5.2016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EFD-D8EA-4671-A5B7-8EAC32039FA2}" type="datetime1">
              <a:rPr lang="cs-CZ" smtClean="0"/>
              <a:t>31.5.2016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3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CD51-6226-4F0F-844B-DCD5C289280D}" type="datetime1">
              <a:rPr lang="cs-CZ" smtClean="0"/>
              <a:t>31.5.2016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59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F41A-BA57-4ED3-8676-877A92155064}" type="datetime1">
              <a:rPr lang="cs-CZ" smtClean="0"/>
              <a:t>31.5.2016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63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lvl="0" algn="r"/>
            <a:r>
              <a:rPr lang="cs-CZ" sz="4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Valné shromáždění v Lucemburku </a:t>
            </a:r>
            <a:r>
              <a:rPr lang="cs-CZ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cs-CZ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12. – 2. 12. </a:t>
            </a:r>
            <a:r>
              <a:rPr lang="cs-CZ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2015)</a:t>
            </a:r>
            <a:endParaRPr lang="cs-CZ" sz="3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Lenka Němcová 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229200"/>
            <a:ext cx="1296144" cy="122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Schválené projekty – ES pro vodu a půdu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SWETE – ochrana vod v Evropě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Dobrá praxe při snižování znečištění nitráty z farem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Setkání expertního týmu</a:t>
            </a:r>
          </a:p>
          <a:p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ReDuPiWa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Snižování množství pesticidů ve vodě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Překračování odběru vod a nelegální odběr vod – zjišťování a hodnocení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základní zprávy podle IED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71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Schválené projekty – ES pro průřezové nástroje a přístupy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Mapování nástrojů pro regulátory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Modelové certifikáty – vzájemná spolupráce s veřejností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Finanční zajištění</a:t>
            </a:r>
          </a:p>
          <a:p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Drony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mobilní technologie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IRI (dobrovolné hodnocení inspekčního a dozorového cyklu) ve třech členských organizacích IMPEL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Dělání správných věcí pro povolování podle směrnice o průmyslových emisích 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67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záležitosti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Zvýšení členských poplatků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Nezaplacení ČP v roce 2015: Řecko, Kosovo, Makedonie a Rumunská správa vod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Rozpočet na rok 2016: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Příspěvek LIFE +		500 000,-  €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Členské poplatky               237 000,-  €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CELKEM			</a:t>
            </a: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737 000,-  €</a:t>
            </a:r>
          </a:p>
          <a:p>
            <a:pPr marL="0" indent="0"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01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záležitosti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 zvýšení členských poplatků o 10 % na  5 500,- €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Nezaplacení ČP v roce 2015: Řecko, Kosovo, Makedonie a Rumunská správa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vod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Makedonské MŽP – ukončení členství v IMPEL, nahradila ho Makedonská inspekce životního prostředí</a:t>
            </a: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34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Valné shromáždění IMPEL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12. – 2. 12. 2016 v Bratislavě</a:t>
            </a:r>
            <a:endParaRPr lang="cs-CZ" alt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3096344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626" y="4179205"/>
            <a:ext cx="6840760" cy="1590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56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ct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ctr"/>
            <a:r>
              <a:rPr lang="cs-CZ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pozornosti</a:t>
            </a:r>
          </a:p>
          <a:p>
            <a:pPr marL="268288" algn="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Lenka Němcová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enka.nemcova@cizp.cz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www.cizp.cz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-1188640" y="393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9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Memorandum o porozumění se sítí THEMIS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/>
          </a:bodyPr>
          <a:lstStyle/>
          <a:p>
            <a:pPr lvl="0"/>
            <a:r>
              <a:rPr lang="cs-CZ" altLang="cs-CZ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spolupráce </a:t>
            </a:r>
            <a:r>
              <a:rPr lang="cs-CZ" altLang="cs-CZ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IMPEL a THEMIS – podepsáno memorandum o porozumění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THEMIS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aložena 1990 Maďarskem, USA a EK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Spolupráce ve 4 regionech (střední Asie, východní Evropa, jižní Kavkaz a jihovýchodní Evropa)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Klimatické změny, čistá energie, udržitelný rozvoj a financování ŽP,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biodiverzita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vodní hospodářství, vzdělávání o ŽP, zdraví, mobilita a prosazování práva</a:t>
            </a:r>
          </a:p>
          <a:p>
            <a:pPr lvl="1"/>
            <a:endParaRPr lang="cs-CZ" dirty="0" smtClean="0"/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9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Memorandum o porozumění se sítí THEMIS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 THEMIS  2016 – 2020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Posilování správy životního prostředí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Zrychlení nízko emisního vývoje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Zlepšení hospodaření s přírodními zdroji</a:t>
            </a:r>
            <a:endParaRPr lang="cs-CZ" dirty="0" smtClean="0"/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17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Implementační výzvy 2020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Mise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Pokračovat v ochraně životního prostředí podporou efektivní implementace a prosazování legislativy EU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na dalších 5 let: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Cílit na existující implementační výzvy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Brát v úvahu a reflektovat potřeby jednotlivých členů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 rozvoj 5 expertních týmů a jejich programů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Budování sítě a získávání nových členů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Posílení spolupráce s ostatními sítěmi EU a dalšími mezinárodními sítěmi</a:t>
            </a:r>
          </a:p>
          <a:p>
            <a:pPr lvl="1"/>
            <a:endParaRPr lang="en-US" b="1" dirty="0" smtClean="0"/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79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Konference v Utrechtu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5. 13. 5. 2016 v Utrechtu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Konference „4 sítí“ </a:t>
            </a: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IMPEL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ENPE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(Evropská síť státních zástupců v ŽP), </a:t>
            </a: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EUFJE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Fórum soudců pro životní prostředí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EnviCrimiNet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(Evropská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síť pro boj proti trestné činnosti páchané v oblasti životního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prostředí) 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Hlavní cíle Konference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Posílit spolupráci v rámci </a:t>
            </a:r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prosazovacího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řetězce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Podpořit další inovace v prosazování a dodržování zákonů</a:t>
            </a:r>
          </a:p>
          <a:p>
            <a:endParaRPr lang="en-US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34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Schválené zprávy k projektům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směrnice o průmyslových emisích</a:t>
            </a:r>
          </a:p>
          <a:p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Poučení získané z havárií</a:t>
            </a: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12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Schválené projekty – ES pro přírodu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ovolování podle článku 6(3) směrnice o stanovištích kamenolomy a těžební průmysl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společné inspekce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Jednání expertní skupiny – zaměření na nelegální lov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Nelegální zabíjení ptáků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15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Schválené projekty – ES pro odpady a přeshraniční přepravu odpadů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 lnSpcReduction="10000"/>
          </a:bodyPr>
          <a:lstStyle/>
          <a:p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Prosazovací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akce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inspekcí přeshraniční přepravy odpadů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TFS (národní kontaktní místa) Dobrá praxe výměnné dny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Konference k odpadům a přeshraniční přepravě odpadů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 o skládkách 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2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Schválené projekty – ES pro průmysl a ovzduší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směrnice o průmyslových emisích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Sdílení zkušeností s výjimkami z úrovní emisí spojených s nejlepšími dostupnými technikami podle směrnice o průmyslových emisích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Nařízení k suchozemské těžbě ropy a plynu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98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CIZP_sablona_s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CIZP_sablona_sablona</Template>
  <TotalTime>1280</TotalTime>
  <Words>556</Words>
  <Application>Microsoft Office PowerPoint</Application>
  <PresentationFormat>Předvádění na obrazovce (4:3)</PresentationFormat>
  <Paragraphs>131</Paragraphs>
  <Slides>15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PPT CIZP_sablona_sablona</vt:lpstr>
      <vt:lpstr>   </vt:lpstr>
      <vt:lpstr>Memorandum o porozumění se sítí THEMIS</vt:lpstr>
      <vt:lpstr>Memorandum o porozumění se sítí THEMIS</vt:lpstr>
      <vt:lpstr>Implementační výzvy 2020</vt:lpstr>
      <vt:lpstr>Konference v Utrechtu</vt:lpstr>
      <vt:lpstr>Schválené zprávy k projektům</vt:lpstr>
      <vt:lpstr>Schválené projekty – ES pro přírodu</vt:lpstr>
      <vt:lpstr>Schválené projekty – ES pro odpady a přeshraniční přepravu odpadů</vt:lpstr>
      <vt:lpstr>Schválené projekty – ES pro průmysl a ovzduší</vt:lpstr>
      <vt:lpstr>Schválené projekty – ES pro vodu a půdu</vt:lpstr>
      <vt:lpstr>Schválené projekty – ES pro průřezové nástroje a přístupy</vt:lpstr>
      <vt:lpstr>Organizační záležitosti</vt:lpstr>
      <vt:lpstr>Organizační záležitosti</vt:lpstr>
      <vt:lpstr>Další Valné shromáždění IMPEL</vt:lpstr>
      <vt:lpstr>   </vt:lpstr>
    </vt:vector>
  </TitlesOfParts>
  <Company>Česká inspekce životního prostředí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Burketová Radka</dc:creator>
  <cp:lastModifiedBy>Němcová Lenka</cp:lastModifiedBy>
  <cp:revision>39</cp:revision>
  <cp:lastPrinted>2015-01-27T14:42:45Z</cp:lastPrinted>
  <dcterms:created xsi:type="dcterms:W3CDTF">2015-02-27T12:32:44Z</dcterms:created>
  <dcterms:modified xsi:type="dcterms:W3CDTF">2016-05-31T12:14:59Z</dcterms:modified>
</cp:coreProperties>
</file>