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74" r:id="rId2"/>
    <p:sldId id="288" r:id="rId3"/>
    <p:sldId id="289" r:id="rId4"/>
    <p:sldId id="286" r:id="rId5"/>
    <p:sldId id="287" r:id="rId6"/>
    <p:sldId id="284" r:id="rId7"/>
    <p:sldId id="285" r:id="rId8"/>
    <p:sldId id="280" r:id="rId9"/>
    <p:sldId id="290" r:id="rId10"/>
    <p:sldId id="291" r:id="rId11"/>
    <p:sldId id="292" r:id="rId12"/>
    <p:sldId id="293" r:id="rId13"/>
    <p:sldId id="294" r:id="rId14"/>
    <p:sldId id="295" r:id="rId15"/>
    <p:sldId id="275" r:id="rId16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122" d="100"/>
          <a:sy n="12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31.5.2016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31.5.2016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31.5.2016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lvl="0" algn="r"/>
            <a:r>
              <a:rPr lang="cs-CZ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Valné shromáždění v Lucemburku </a:t>
            </a:r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12. – 2. 12. </a:t>
            </a:r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2015)</a:t>
            </a:r>
            <a:endParaRPr lang="cs-CZ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Lenka Němcová 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229200"/>
            <a:ext cx="1296144" cy="1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vodu a půdu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SWETE – ochrana vod v Evropě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Dobrá praxe při snižování znečištění nitráty z farem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Setkání expertního týmu</a:t>
            </a:r>
          </a:p>
          <a:p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ReDuPiWa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Snižování množství pesticidů ve vodě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Překračování odběru vod a nelegální odběr vod – zjišťování a hodnocení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základní zprávy podle IED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průřezové nástroje a přístupy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Mapování nástrojů pro regulátory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Modelové certifikáty – vzájemná spolupráce s veřejností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zajištění</a:t>
            </a:r>
          </a:p>
          <a:p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mobilní technologie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 (dobrovolné hodnocení inspekčního a dozorového cyklu) ve třech členských organizacích IMPEL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Dělání správných věcí pro povolování podle směrnice o průmyslových emisích 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záležitosti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členských poplatků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Nezaplacení ČP v roce 2015: Řecko, Kosovo, Makedonie a Rumunská správa vod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Rozpočet na rok 2016: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Příspěvek LIFE +		500 000,-  €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Členské poplatky               237 000,-  €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CELKEM			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737 000,-  €</a:t>
            </a: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záležitosti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 zvýšení členských poplatků o 10 % na  5 500,- €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Nezaplacení ČP v roce 2015: Řecko, Kosovo, Makedonie a Rumunská správa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Makedonské MŽP – ukončení členství v IMPEL, nahradila ho Makedonská inspekce životního prostředí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Valné shromáždění IMPEL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12. – 2. 12. 2016 v Bratislavě</a:t>
            </a:r>
            <a:endParaRPr lang="cs-CZ" alt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309634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626" y="4179205"/>
            <a:ext cx="6840760" cy="159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5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pozornosti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Lenka Němcová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enka.nemcova@cizp.cz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Memorandum o porozumění se sítí THEMIS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/>
          </a:bodyPr>
          <a:lstStyle/>
          <a:p>
            <a:pPr lvl="0"/>
            <a:r>
              <a:rPr lang="cs-CZ" alt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</a:t>
            </a:r>
            <a:r>
              <a:rPr lang="cs-CZ" altLang="cs-CZ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IMPEL a THEMIS – podepsáno memorandum o porozumění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THEMIS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aložena 1990 Maďarskem, USA a EK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 ve 4 regionech (střední Asie, východní Evropa, jižní Kavkaz a jihovýchodní Evropa)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Klimatické změny, čistá energie, udržitelný rozvoj a financování ŽP,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biodiverzita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vodní hospodářství, vzdělávání o ŽP, zdraví, mobilita a prosazování práva</a:t>
            </a:r>
          </a:p>
          <a:p>
            <a:pPr lvl="1"/>
            <a:endParaRPr lang="cs-CZ" dirty="0" smtClean="0"/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Memorandum o porozumění se sítí THEMIS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 THEMIS  2016 – 2020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Posilování správy životního prostředí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Zrychlení nízko emisního vývoje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hospodaření s přírodními zdroji</a:t>
            </a:r>
            <a:endParaRPr lang="cs-CZ" dirty="0" smtClean="0"/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Implementační výzvy 2020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Pokračovat v ochraně životního prostředí podporou efektivní implementace a prosazování legislativy EU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na dalších 5 let: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Cílit na existující implementační výzvy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Brát v úvahu a reflektovat potřeby jednotlivých členů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rozvoj 5 expertních týmů a jejich programů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Budování sítě a získávání nových členů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Posílení spolupráce s ostatními sítěmi EU a dalšími mezinárodními sítěmi</a:t>
            </a:r>
          </a:p>
          <a:p>
            <a:pPr lvl="1"/>
            <a:endParaRPr lang="en-US" b="1" dirty="0" smtClean="0"/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v Utrechtu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5. 13. 5. 2016 v Utrechtu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Konference „4 sítí“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IMPEL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ENPE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(Evropská síť státních zástupců v ŽP),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EUFJE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Fórum soudců pro životní prostředí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EnviCrimiNet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(Evropská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síť pro boj proti trestné činnosti páchané v oblasti životního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prostředí) 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cíle Konference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Posílit spolupráci v rámci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prosazovacího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řetězce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Podpořit další inovace v prosazování a dodržování zákonů</a:t>
            </a:r>
          </a:p>
          <a:p>
            <a:endParaRPr lang="en-US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zprávy k projektům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směrnice o průmyslových emisích</a:t>
            </a:r>
          </a:p>
          <a:p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Poučení získané z havárií</a:t>
            </a: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přírodu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ovolování podle článku 6(3) směrnice o stanovištích kamenolomy a těžební průmysl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společné inspekce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 expertní skupiny – zaměření na nelegální lov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Nelegální zabíjení ptáků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odpady a přeshraniční přepravu odpadů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lnSpcReduction="10000"/>
          </a:bodyPr>
          <a:lstStyle/>
          <a:p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Prosazovací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akce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inspekcí přeshraniční přepravy odpadů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TFS (národní kontaktní místa) Dobrá praxe výměnné dny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Konference k odpadům a přeshraniční přepravě odpadů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o skládkách 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směrnice o průmyslových emisích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Sdílení zkušeností s výjimkami z úrovní emisí spojených s nejlepšími dostupnými technikami podle směrnice o průmyslových emisích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k suchozemské těžbě ropy a plynu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1280</TotalTime>
  <Words>556</Words>
  <Application>Microsoft Office PowerPoint</Application>
  <PresentationFormat>Předvádění na obrazovce (4:3)</PresentationFormat>
  <Paragraphs>131</Paragraphs>
  <Slides>15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PPT CIZP_sablona_sablona</vt:lpstr>
      <vt:lpstr>   </vt:lpstr>
      <vt:lpstr>Memorandum o porozumění se sítí THEMIS</vt:lpstr>
      <vt:lpstr>Memorandum o porozumění se sítí THEMIS</vt:lpstr>
      <vt:lpstr>Implementační výzvy 2020</vt:lpstr>
      <vt:lpstr>Konference v Utrechtu</vt:lpstr>
      <vt:lpstr>Schválené zprávy k projektům</vt:lpstr>
      <vt:lpstr>Schválené projekty – ES pro přírodu</vt:lpstr>
      <vt:lpstr>Schválené projekty – ES pro odpady a přeshraniční přepravu odpadů</vt:lpstr>
      <vt:lpstr>Schválené projekty – ES pro průmysl a ovzduší</vt:lpstr>
      <vt:lpstr>Schválené projekty – ES pro vodu a půdu</vt:lpstr>
      <vt:lpstr>Schválené projekty – ES pro průřezové nástroje a přístupy</vt:lpstr>
      <vt:lpstr>Organizační záležitosti</vt:lpstr>
      <vt:lpstr>Organizační záležitosti</vt:lpstr>
      <vt:lpstr>Další Valné shromáždění IMPEL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Němcová Lenka</cp:lastModifiedBy>
  <cp:revision>39</cp:revision>
  <cp:lastPrinted>2015-01-27T14:42:45Z</cp:lastPrinted>
  <dcterms:created xsi:type="dcterms:W3CDTF">2015-02-27T12:32:44Z</dcterms:created>
  <dcterms:modified xsi:type="dcterms:W3CDTF">2016-05-31T12:14:59Z</dcterms:modified>
</cp:coreProperties>
</file>