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FB3819E-D76C-44FC-B1AB-D7146D7F5AB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A6D216-C606-43CA-B821-69A369295D1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Cluster i + Konference IMPEL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77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IMPEL konference na Maltě druhý den konference – paralelní workshopy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3508977"/>
          </a:xfrm>
        </p:spPr>
        <p:txBody>
          <a:bodyPr/>
          <a:lstStyle/>
          <a:p>
            <a:r>
              <a:rPr lang="cs-CZ" dirty="0" smtClean="0"/>
              <a:t>Odpoledne:</a:t>
            </a:r>
          </a:p>
          <a:p>
            <a:pPr lvl="1"/>
            <a:r>
              <a:rPr lang="cs-CZ" dirty="0" smtClean="0"/>
              <a:t>Spolupráce a koordinace</a:t>
            </a:r>
          </a:p>
          <a:p>
            <a:pPr lvl="1"/>
            <a:r>
              <a:rPr lang="cs-CZ" dirty="0" smtClean="0"/>
              <a:t>Příroda a voda</a:t>
            </a:r>
          </a:p>
          <a:p>
            <a:pPr lvl="1"/>
            <a:r>
              <a:rPr lang="cs-CZ" dirty="0" smtClean="0"/>
              <a:t>Budování kapacit</a:t>
            </a:r>
          </a:p>
          <a:p>
            <a:pPr lvl="1"/>
            <a:r>
              <a:rPr lang="cs-CZ" dirty="0" smtClean="0"/>
              <a:t>Výzvy v implementaci, případové studie v oblasti ochrany ovzduší a ochrany půdy</a:t>
            </a:r>
            <a:endParaRPr lang="cs-CZ" dirty="0"/>
          </a:p>
        </p:txBody>
      </p:sp>
      <p:sp>
        <p:nvSpPr>
          <p:cNvPr id="4" name="Tree"/>
          <p:cNvSpPr>
            <a:spLocks noEditPoints="1" noChangeArrowheads="1"/>
          </p:cNvSpPr>
          <p:nvPr/>
        </p:nvSpPr>
        <p:spPr bwMode="auto">
          <a:xfrm>
            <a:off x="4644008" y="3140968"/>
            <a:ext cx="720080" cy="832098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9" name="Picture 7" descr="C:\Documents and Settings\nemcova\Local Settings\Temporary Internet Files\Content.IE5\SS3FMASD\MC9000526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164" y="2922339"/>
            <a:ext cx="709004" cy="44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1440567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70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IMPEL konference na Maltě </a:t>
            </a:r>
            <a:r>
              <a:rPr lang="cs-CZ" b="1" dirty="0" smtClean="0"/>
              <a:t>třetí den konference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Inovace v perspektivě:</a:t>
            </a:r>
          </a:p>
          <a:p>
            <a:pPr lvl="1"/>
            <a:r>
              <a:rPr lang="cs-CZ" dirty="0" smtClean="0"/>
              <a:t>Zajištění souladu s legislativou u malých zařízení</a:t>
            </a:r>
          </a:p>
          <a:p>
            <a:pPr lvl="1"/>
            <a:r>
              <a:rPr lang="cs-CZ" dirty="0" smtClean="0"/>
              <a:t>Zelená ekonomika, inovace a udržitelnost – fikce nebo ne?</a:t>
            </a:r>
          </a:p>
          <a:p>
            <a:pPr lvl="1"/>
            <a:r>
              <a:rPr lang="cs-CZ" dirty="0" smtClean="0"/>
              <a:t>Strategie pro zelenou ekonomiku UNEP</a:t>
            </a:r>
          </a:p>
          <a:p>
            <a:pPr lvl="1"/>
            <a:r>
              <a:rPr lang="cs-CZ" dirty="0" smtClean="0"/>
              <a:t>Legislativa: Inovace v Nizozemí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4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Příští zasedání clusteru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Příští zasedání clusteru i</a:t>
            </a:r>
          </a:p>
          <a:p>
            <a:r>
              <a:rPr lang="cs-CZ" dirty="0" smtClean="0"/>
              <a:t>28.10. – 30.10.2013 v Grazu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56992"/>
            <a:ext cx="32385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36" y="4221088"/>
            <a:ext cx="32385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77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Příští Valné shromáždění IMPEL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Příští Valné shromáždění IMPEL</a:t>
            </a:r>
          </a:p>
          <a:p>
            <a:r>
              <a:rPr lang="cs-CZ" dirty="0" smtClean="0"/>
              <a:t>10.12. – 11.12.2013 Litva - Vilnius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32" y="4293095"/>
            <a:ext cx="32385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56992"/>
            <a:ext cx="32385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8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Cluster i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 24.4. – 27.4.2013 v Mnichově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Struktura setkání clusteru i –   delší diskuse k projektům </a:t>
            </a:r>
          </a:p>
          <a:p>
            <a:r>
              <a:rPr lang="cs-CZ" sz="3200" dirty="0" smtClean="0"/>
              <a:t> problémy s účastí na projektech – přihlášení</a:t>
            </a:r>
          </a:p>
          <a:p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91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Cluster i – ukončené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vhodných intervencí</a:t>
            </a:r>
          </a:p>
          <a:p>
            <a:r>
              <a:rPr lang="cs-CZ" dirty="0" smtClean="0"/>
              <a:t>Inspekce v souladu se směrnicí o průmyslových emisích</a:t>
            </a:r>
          </a:p>
          <a:p>
            <a:r>
              <a:rPr lang="cs-CZ" dirty="0" smtClean="0"/>
              <a:t>Zlepšení povolování a inspekci IPPC v oblasti farem prasat II</a:t>
            </a:r>
          </a:p>
          <a:p>
            <a:r>
              <a:rPr lang="cs-CZ" dirty="0" smtClean="0"/>
              <a:t>Projekt o skládkách II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230425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75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Cluster i – probíhající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IMPEL hodnotící iniciativa IRI v Polsku</a:t>
            </a:r>
          </a:p>
          <a:p>
            <a:r>
              <a:rPr lang="cs-CZ" dirty="0" smtClean="0"/>
              <a:t>Výsledky z IRI</a:t>
            </a:r>
          </a:p>
          <a:p>
            <a:r>
              <a:rPr lang="cs-CZ" dirty="0" smtClean="0"/>
              <a:t>Poučení získané z havárií</a:t>
            </a:r>
          </a:p>
          <a:p>
            <a:r>
              <a:rPr lang="cs-CZ" dirty="0" smtClean="0"/>
              <a:t>IED a REACH</a:t>
            </a:r>
          </a:p>
          <a:p>
            <a:r>
              <a:rPr lang="cs-CZ" dirty="0" smtClean="0"/>
              <a:t>DECO projekt – dekontaminace a monitoring podzemních vod a půdy v průmyslově znečištěných oblastech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2708921"/>
            <a:ext cx="2160240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1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Cluster i – probíhající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Projekt o skládkách 3 společné inspekce – v ČR, Polsku a Chorvatsku</a:t>
            </a:r>
          </a:p>
          <a:p>
            <a:r>
              <a:rPr lang="cs-CZ" dirty="0" smtClean="0"/>
              <a:t>Inspekce v souladu se směrnicí o průmyslových emisích a IRAM</a:t>
            </a:r>
          </a:p>
          <a:p>
            <a:r>
              <a:rPr lang="cs-CZ" dirty="0" smtClean="0"/>
              <a:t>Ochrana přírody při povolování a inspekcích v průmyslových zařízení</a:t>
            </a:r>
          </a:p>
          <a:p>
            <a:r>
              <a:rPr lang="cs-CZ" dirty="0" smtClean="0"/>
              <a:t>Inspekční cyklus</a:t>
            </a:r>
          </a:p>
          <a:p>
            <a:r>
              <a:rPr lang="cs-CZ" dirty="0" smtClean="0"/>
              <a:t>Zlepšení prosazování požadavků na ochranu vod + zlepšení souladu s legislativou v sektoru zemědělství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5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IMPEL konference na Maltě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1. – 4.10. 2013 </a:t>
            </a:r>
          </a:p>
          <a:p>
            <a:r>
              <a:rPr lang="cs-CZ" sz="3200" dirty="0" smtClean="0"/>
              <a:t>250 účastníků ze sítě IMPEL, EK, EP, NO a průmyslu</a:t>
            </a:r>
          </a:p>
          <a:p>
            <a:r>
              <a:rPr lang="cs-CZ" sz="3200" dirty="0" smtClean="0"/>
              <a:t>Propagace sítě IMPEL</a:t>
            </a:r>
            <a:endParaRPr lang="cs-CZ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64" y="4604370"/>
            <a:ext cx="3024336" cy="2253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022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IMPEL konference na </a:t>
            </a:r>
            <a:r>
              <a:rPr lang="cs-CZ" b="1" dirty="0" smtClean="0"/>
              <a:t>Maltě první den konference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Uvítání – Leo </a:t>
            </a:r>
            <a:r>
              <a:rPr lang="cs-CZ" dirty="0" err="1" smtClean="0"/>
              <a:t>Brincat</a:t>
            </a:r>
            <a:r>
              <a:rPr lang="cs-CZ" dirty="0" smtClean="0"/>
              <a:t> – ministr pro udržitelný rozvoj, životní prostředí a klimatické změny</a:t>
            </a:r>
          </a:p>
          <a:p>
            <a:r>
              <a:rPr lang="cs-CZ" dirty="0" smtClean="0"/>
              <a:t>Implementace legislativy ochrany přírody </a:t>
            </a:r>
          </a:p>
          <a:p>
            <a:r>
              <a:rPr lang="cs-CZ" dirty="0" smtClean="0"/>
              <a:t>Implementace legislativy životního prostředí – z pohledu Evropského parlamentu</a:t>
            </a:r>
          </a:p>
          <a:p>
            <a:r>
              <a:rPr lang="cs-CZ" dirty="0" smtClean="0"/>
              <a:t>Priority předsednictví EK – ministr životního prostředí Litvy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8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IMPEL konference na Maltě první den konference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Sítě -</a:t>
            </a:r>
            <a:r>
              <a:rPr lang="cs-CZ" dirty="0" smtClean="0"/>
              <a:t> diskuse (IMPEL, Spolupráce pro lepší prosazování, EU Fórum soudců pro životní prostředí, Evropská sít státních zástupců pro životní prostředí (ENPE)</a:t>
            </a:r>
          </a:p>
          <a:p>
            <a:r>
              <a:rPr lang="cs-CZ" dirty="0" smtClean="0"/>
              <a:t>3 paralelní workshopy:</a:t>
            </a:r>
          </a:p>
          <a:p>
            <a:pPr lvl="1"/>
            <a:r>
              <a:rPr lang="cs-CZ" dirty="0" smtClean="0"/>
              <a:t>Praktické případové studie soudců</a:t>
            </a:r>
          </a:p>
          <a:p>
            <a:pPr lvl="1"/>
            <a:r>
              <a:rPr lang="cs-CZ" dirty="0" smtClean="0"/>
              <a:t>Praktické případové studie státních zástupců</a:t>
            </a:r>
          </a:p>
          <a:p>
            <a:pPr lvl="1"/>
            <a:r>
              <a:rPr lang="cs-CZ" dirty="0" smtClean="0"/>
              <a:t>Praktické případové studie ombudsmana</a:t>
            </a:r>
            <a:endParaRPr lang="cs-CZ" dirty="0"/>
          </a:p>
        </p:txBody>
      </p:sp>
      <p:pic>
        <p:nvPicPr>
          <p:cNvPr id="4098" name="Picture 2" descr="C:\Documents and Settings\nemcova\Local Settings\Temporary Internet Files\Content.IE5\78LAHYAA\MC9003614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3363913"/>
            <a:ext cx="1752600" cy="183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11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626" cy="1477968"/>
          </a:xfrm>
        </p:spPr>
        <p:txBody>
          <a:bodyPr>
            <a:noAutofit/>
          </a:bodyPr>
          <a:lstStyle/>
          <a:p>
            <a:r>
              <a:rPr lang="cs-CZ" sz="3200" b="1" dirty="0"/>
              <a:t>IMPEL konference na Maltě </a:t>
            </a:r>
            <a:r>
              <a:rPr lang="cs-CZ" sz="3200" b="1" dirty="0" smtClean="0"/>
              <a:t>druhý </a:t>
            </a:r>
            <a:r>
              <a:rPr lang="cs-CZ" sz="3200" b="1" dirty="0"/>
              <a:t>den konference </a:t>
            </a:r>
            <a:r>
              <a:rPr lang="cs-CZ" sz="3200" b="1" dirty="0" smtClean="0"/>
              <a:t>– paralelní workshopy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8257" y="2420886"/>
            <a:ext cx="7522734" cy="3369448"/>
          </a:xfrm>
        </p:spPr>
        <p:txBody>
          <a:bodyPr/>
          <a:lstStyle/>
          <a:p>
            <a:r>
              <a:rPr lang="cs-CZ" dirty="0" smtClean="0"/>
              <a:t>Dopoledne:</a:t>
            </a:r>
          </a:p>
          <a:p>
            <a:pPr lvl="1"/>
            <a:r>
              <a:rPr lang="cs-CZ" dirty="0" smtClean="0"/>
              <a:t>Shoda s legislativou a prosazování</a:t>
            </a:r>
          </a:p>
          <a:p>
            <a:pPr lvl="1"/>
            <a:r>
              <a:rPr lang="cs-CZ" dirty="0" smtClean="0"/>
              <a:t>Od odpadu ke zdroji</a:t>
            </a:r>
          </a:p>
          <a:p>
            <a:pPr lvl="1"/>
            <a:r>
              <a:rPr lang="cs-CZ" dirty="0" smtClean="0"/>
              <a:t>Směrnice o průmyslových emisích</a:t>
            </a:r>
          </a:p>
          <a:p>
            <a:pPr lvl="1"/>
            <a:r>
              <a:rPr lang="cs-CZ" dirty="0" smtClean="0"/>
              <a:t>Nové přístupy</a:t>
            </a:r>
            <a:endParaRPr lang="cs-CZ" dirty="0"/>
          </a:p>
        </p:txBody>
      </p:sp>
      <p:pic>
        <p:nvPicPr>
          <p:cNvPr id="2052" name="Picture 4" descr="C:\Documents and Settings\nemcova\Local Settings\Temporary Internet Files\Content.IE5\SOZNTD9Z\MC9004343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75" y="4265613"/>
            <a:ext cx="18415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2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336</TotalTime>
  <Words>399</Words>
  <Application>Microsoft Office PowerPoint</Application>
  <PresentationFormat>Předvádění na obrazovce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Austin</vt:lpstr>
      <vt:lpstr>Cluster i + Konference IMPEL</vt:lpstr>
      <vt:lpstr>Cluster i</vt:lpstr>
      <vt:lpstr>Cluster i – ukončené projekty</vt:lpstr>
      <vt:lpstr>Cluster i – probíhající projekty</vt:lpstr>
      <vt:lpstr>Cluster i – probíhající projekty</vt:lpstr>
      <vt:lpstr>IMPEL konference na Maltě</vt:lpstr>
      <vt:lpstr>IMPEL konference na Maltě první den konference </vt:lpstr>
      <vt:lpstr>IMPEL konference na Maltě první den konference </vt:lpstr>
      <vt:lpstr>IMPEL konference na Maltě druhý den konference – paralelní workshopy</vt:lpstr>
      <vt:lpstr>IMPEL konference na Maltě druhý den konference – paralelní workshopy</vt:lpstr>
      <vt:lpstr>IMPEL konference na Maltě třetí den konference  </vt:lpstr>
      <vt:lpstr>Příští zasedání clusteru i</vt:lpstr>
      <vt:lpstr>Příští Valné shromáždění IMPEL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 i + Konference IMPEL</dc:title>
  <dc:creator>Lenka  Němcová</dc:creator>
  <cp:lastModifiedBy>Lenka  Němcová</cp:lastModifiedBy>
  <cp:revision>20</cp:revision>
  <dcterms:created xsi:type="dcterms:W3CDTF">2013-06-04T08:28:26Z</dcterms:created>
  <dcterms:modified xsi:type="dcterms:W3CDTF">2013-06-24T11:20:04Z</dcterms:modified>
</cp:coreProperties>
</file>