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4" r:id="rId2"/>
    <p:sldId id="288" r:id="rId3"/>
    <p:sldId id="289" r:id="rId4"/>
    <p:sldId id="296" r:id="rId5"/>
    <p:sldId id="286" r:id="rId6"/>
    <p:sldId id="287" r:id="rId7"/>
    <p:sldId id="284" r:id="rId8"/>
    <p:sldId id="285" r:id="rId9"/>
    <p:sldId id="297" r:id="rId10"/>
    <p:sldId id="280" r:id="rId11"/>
    <p:sldId id="290" r:id="rId12"/>
    <p:sldId id="291" r:id="rId13"/>
    <p:sldId id="292" r:id="rId14"/>
    <p:sldId id="298" r:id="rId15"/>
    <p:sldId id="293" r:id="rId16"/>
    <p:sldId id="294" r:id="rId17"/>
    <p:sldId id="299" r:id="rId18"/>
    <p:sldId id="300" r:id="rId19"/>
    <p:sldId id="301" r:id="rId20"/>
    <p:sldId id="295" r:id="rId21"/>
    <p:sldId id="275" r:id="rId22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lvl="0" algn="r"/>
            <a:r>
              <a:rPr lang="cs-CZ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Valné shromáždění v </a:t>
            </a:r>
            <a:r>
              <a:rPr lang="cs-CZ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Bratislavě 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12. – 2. 12. </a:t>
            </a: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2016)</a:t>
            </a:r>
            <a:endParaRPr lang="cs-CZ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Lenka Němcová 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odpady a přeshraniční přepravu odpadů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Prosazovací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akce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implementace a prosazování směrnice o elektronických a elektrických odpadech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TFS (národní kontaktní místa) Dobrá praxe výměnné dny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k odpadům a přeshraniční přepravě odpadů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o skládkách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Palivo odvozené (pocházející) z odpadů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směrnice o průmyslových emisích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Ponaučení získané z havárií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k suchozemské těžbě ropy a plynu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vodu a půdu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SWETE 3 – ochrana vod v Evropě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Dobrá praxe při snižování znečištění nitráty z farem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Setkání expertního týmu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Snižování množství pesticidů ve vodách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Sdílení dobré praxe v průmyslové úpravě a znovu využití vody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základní zprávy podle IED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o vodě a půdě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průřezové nástroje a přístupy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Setkání expertní skupiny a mini konference o datech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zajištění</a:t>
            </a:r>
          </a:p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mobilní technologie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 (dobrovolné hodnocení inspekčního a dozorového cyklu) ve dvou členských organizacích IMPEL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Dělání správných věcí pro povolování podle směrnice o průmyslových emisích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 konference o regulačních přístupech a setkání expertní skupiny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projekty – ES pro přírodu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Nelegální zabíjení ptáků – výměna informací a IMPEL ESIX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„Zelené IRI“ v Albánii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Povolování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článku 6(3) směrnice o stanovištích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Setkání expertní skupiny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Forenzní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záležitosti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Diskuse zvýšení členských poplatků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Nezaplacení ČP :  Makedonská inspekce ŽP a Federální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veřejný servis pro veřejné zdraví, bezpečný potravinový řetězec 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ŽP 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Schválena změna pravidel IMPEL od 2017 bude každá organizace platit členský poplatek ve výši 5 000,- €</a:t>
            </a:r>
          </a:p>
          <a:p>
            <a:pPr lvl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záležitosti – Rozpočet 2017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55272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3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předsedy a místopředsedy IMPEL na 2017 - 2018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Předseda – Chris Dijkens (NL)</a:t>
            </a:r>
          </a:p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Místopředsedkyně – Ana Isabel Garcia (PT)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předsedů a místopředsedů expertních skupin IMPEL na 2017 - 2018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pro průmysl a ovzduší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předseda - Horst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üther (DE)</a:t>
            </a:r>
            <a:endParaRPr lang="cs-CZ" altLang="cs-CZ" dirty="0" smtClean="0">
              <a:latin typeface="Calibri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místopředseda – Florin 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Homorean (RO)</a:t>
            </a:r>
            <a:endParaRPr lang="cs-CZ" altLang="cs-CZ" dirty="0" smtClean="0">
              <a:latin typeface="Calibri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ES pro přesahové přístupy a nástroje</a:t>
            </a: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Předseda – Simon Bingham (UK)</a:t>
            </a: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Místopředseda – </a:t>
            </a:r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Jesus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 </a:t>
            </a:r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Ocio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 (ES)</a:t>
            </a:r>
          </a:p>
          <a:p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ES pro odpady a přeshraniční </a:t>
            </a:r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přep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. Odpadů</a:t>
            </a: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Marine de Gier (NL)</a:t>
            </a:r>
          </a:p>
          <a:p>
            <a:pPr lvl="1"/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Alison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 Townley (UK)</a:t>
            </a:r>
            <a:endParaRPr lang="cs-CZ" altLang="cs-CZ" dirty="0">
              <a:latin typeface="Calibri"/>
              <a:cs typeface="Times New Roman" panose="02020603050405020304" pitchFamily="18" charset="0"/>
            </a:endParaRPr>
          </a:p>
          <a:p>
            <a:pPr lvl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předsedů a místopředsedů expertních skupin IMPEL na 2017 - 2018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pro vodu a půdu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předseda – Giuseppe Sgorbati (IT)</a:t>
            </a:r>
            <a:endParaRPr lang="cs-CZ" altLang="cs-CZ" dirty="0" smtClean="0">
              <a:latin typeface="Calibri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místopředseda – Paul </a:t>
            </a:r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Hickey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 (UK)</a:t>
            </a:r>
          </a:p>
          <a:p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ES pro přírodu</a:t>
            </a: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Předseda – John Visbeen (NL)</a:t>
            </a:r>
          </a:p>
          <a:p>
            <a:pPr lvl="1"/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Místopředseda – Andrea </a:t>
            </a:r>
            <a:r>
              <a:rPr lang="cs-CZ" altLang="cs-CZ" dirty="0" err="1" smtClean="0">
                <a:latin typeface="Calibri"/>
                <a:cs typeface="Times New Roman" panose="02020603050405020304" pitchFamily="18" charset="0"/>
              </a:rPr>
              <a:t>Slapnik</a:t>
            </a:r>
            <a:r>
              <a:rPr lang="cs-CZ" altLang="cs-CZ" dirty="0" smtClean="0">
                <a:latin typeface="Calibri"/>
                <a:cs typeface="Times New Roman" panose="02020603050405020304" pitchFamily="18" charset="0"/>
              </a:rPr>
              <a:t> (SI)</a:t>
            </a:r>
          </a:p>
          <a:p>
            <a:pPr marL="0" indent="0">
              <a:buNone/>
            </a:pPr>
            <a:endParaRPr lang="cs-CZ" altLang="cs-CZ" dirty="0">
              <a:latin typeface="Calibri"/>
              <a:cs typeface="Times New Roman" panose="02020603050405020304" pitchFamily="18" charset="0"/>
            </a:endParaRPr>
          </a:p>
          <a:p>
            <a:pPr lvl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úspěšných příběhů (IRI) – Změny legislativy v Rumunsku a Itálii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lvl="0"/>
            <a:r>
              <a:rPr lang="cs-CZ" alt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„Zelené IRI 2014“ v Rumunsku a implementování doporučení hodnotitelů:</a:t>
            </a:r>
          </a:p>
          <a:p>
            <a:pPr lvl="1"/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Změněn zákon – rámec plánování inspekcí v rámci směrnice o ptácích a směrnice o stanovištích</a:t>
            </a:r>
          </a:p>
          <a:p>
            <a:pPr lvl="1"/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Rychlost v deltě Dunaje omezena na 20 km/h.</a:t>
            </a:r>
          </a:p>
          <a:p>
            <a:pPr lvl="1"/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Vjezd pouze s platným povolením</a:t>
            </a:r>
          </a:p>
          <a:p>
            <a:pPr lvl="1"/>
            <a:r>
              <a:rPr lang="cs-CZ" altLang="cs-C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hodnotitelů také nakoupeno více lodí a navýšeny prostředky na palivo</a:t>
            </a:r>
            <a:endParaRPr lang="cs-CZ" alt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Valné shromáždění IMPEL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 12. – 8. 12. 2017 v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Talinu</a:t>
            </a:r>
            <a:endParaRPr lang="cs-CZ" alt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21805"/>
            <a:ext cx="3240360" cy="227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694" y="3881355"/>
            <a:ext cx="2742774" cy="185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21805"/>
            <a:ext cx="2448272" cy="185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5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pozornosti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Lenka Němcová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enka.nemcova@cizp.cz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úspěšných příběhů (IRI) – Změny legislativy v Rumunsku a Itálii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dodatek k loveckému zákonu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Nyní za lovení v deltě Dunaje bez povolení možnost odsouzení od 6 měsíců do 3 let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udělení povolení lovu v chráněných oblastech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Více integrovaných inspekcí s policií a celníky</a:t>
            </a:r>
          </a:p>
          <a:p>
            <a:pPr lvl="1"/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95" y="388977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3875881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3890358"/>
            <a:ext cx="2448272" cy="187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úspěšných příběhů (IRI) – Změny legislativy v Rumunsku a Itálii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 v Itálii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regionálních agentur (ARPA)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Každá agentura vlastní rozpočet a vlastní priority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– odstranit rozdíly mezi regiony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Stanovené minimum činností pro jednotlivý region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Používají upravený program IRAM na plánování inspekcí IPPC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ostatní inspekce plánovány na základě rizik – indikátor zranitelnosti území + indikátor kvality ŽP</a:t>
            </a:r>
          </a:p>
          <a:p>
            <a:pPr lvl="1"/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Noví národní koordinátoři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Španělsko – Katia Juarez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Carrena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Litva – Svetlana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Ofvestrom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Malta – Nadine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Merciera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b="1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91" y="3645024"/>
            <a:ext cx="16244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51773"/>
            <a:ext cx="1656184" cy="107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51773"/>
            <a:ext cx="2016224" cy="107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Schváleny zprávy k projektům 2016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směrnice o průmyslových emisích – příručka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inspekcí přeshraniční přepravy odpadů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zajištění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 Turecko, IRI Itálie + IRI Rakousko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Dělání správných věcí pro povolování v ŽP</a:t>
            </a: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Informace z EK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/>
          </a:bodyPr>
          <a:lstStyle/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ochota zvýšit od roku 2018 příspěvek z LIFE + (z 500 000,- € na 600 000,- €)</a:t>
            </a:r>
          </a:p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spolupodílet se na hrazení IMPEL konferencí</a:t>
            </a:r>
          </a:p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využít </a:t>
            </a:r>
            <a:r>
              <a:rPr lang="cs-CZ" alt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projekt fond na určitý projekt</a:t>
            </a:r>
          </a:p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hradit překlady</a:t>
            </a:r>
          </a:p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Iniciativa „Zajištění souladu s legislativou“ – interní diskuse v lednu 2017, poté konference zainteresovaných stran – pozván bude i zástupce IMPEL</a:t>
            </a: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SWEAP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odpady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zažádáno v roce 2016 – po termínu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ude aktualizován a v září bude požádáno opět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červenci 2018, ukončení 2023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školení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celníky, komunikace sdílení znalostí a informací o kriminálním vyšetřování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 60 % + spolufinancování 40 % VB a Švýcarsko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ostatními sítěmi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THEMIS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EUFJE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ENPE</a:t>
            </a:r>
          </a:p>
          <a:p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EnviCrimeNet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Síť ředitelů evropských agentur pro životní prostředí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ENCA – síť ředitelů evropských agentur životního prostředí zabývajících se ochranou přírody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1963</TotalTime>
  <Words>821</Words>
  <Application>Microsoft Office PowerPoint</Application>
  <PresentationFormat>Předvádění na obrazovce (4:3)</PresentationFormat>
  <Paragraphs>192</Paragraphs>
  <Slides>21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PPT CIZP_sablona_sablona</vt:lpstr>
      <vt:lpstr>   </vt:lpstr>
      <vt:lpstr>Prezentace úspěšných příběhů (IRI) – Změny legislativy v Rumunsku a Itálii</vt:lpstr>
      <vt:lpstr>Prezentace úspěšných příběhů (IRI) – Změny legislativy v Rumunsku a Itálii</vt:lpstr>
      <vt:lpstr>Prezentace úspěšných příběhů (IRI) – Změny legislativy v Rumunsku a Itálii</vt:lpstr>
      <vt:lpstr>Noví národní koordinátoři</vt:lpstr>
      <vt:lpstr>Schváleny zprávy k projektům 2016</vt:lpstr>
      <vt:lpstr> Informace z EK</vt:lpstr>
      <vt:lpstr>LIFE SWEAP projekt</vt:lpstr>
      <vt:lpstr>Spolupráce s ostatními sítěmi</vt:lpstr>
      <vt:lpstr>Schválené projekty – ES pro odpady a přeshraniční přepravu odpadů</vt:lpstr>
      <vt:lpstr>Schválené projekty – ES pro průmysl a ovzduší</vt:lpstr>
      <vt:lpstr>Schválené projekty – ES pro vodu a půdu</vt:lpstr>
      <vt:lpstr>Schválené projekty – ES pro průřezové nástroje a přístupy</vt:lpstr>
      <vt:lpstr>Schválené projekty – ES pro přírodu</vt:lpstr>
      <vt:lpstr>Organizační záležitosti</vt:lpstr>
      <vt:lpstr>Organizační záležitosti – Rozpočet 2017</vt:lpstr>
      <vt:lpstr>Volba předsedy a místopředsedy IMPEL na 2017 - 2018</vt:lpstr>
      <vt:lpstr>Volba předsedů a místopředsedů expertních skupin IMPEL na 2017 - 2018</vt:lpstr>
      <vt:lpstr>Volba předsedů a místopředsedů expertních skupin IMPEL na 2017 - 2018</vt:lpstr>
      <vt:lpstr>Další Valné shromáždění IMPEL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Němcová Lenka</cp:lastModifiedBy>
  <cp:revision>59</cp:revision>
  <cp:lastPrinted>2015-01-27T14:42:45Z</cp:lastPrinted>
  <dcterms:created xsi:type="dcterms:W3CDTF">2015-02-27T12:32:44Z</dcterms:created>
  <dcterms:modified xsi:type="dcterms:W3CDTF">2017-06-27T08:16:44Z</dcterms:modified>
</cp:coreProperties>
</file>