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267" r:id="rId9"/>
    <p:sldId id="268" r:id="rId10"/>
    <p:sldId id="269" r:id="rId11"/>
    <p:sldId id="276" r:id="rId12"/>
    <p:sldId id="292" r:id="rId13"/>
    <p:sldId id="275" r:id="rId14"/>
    <p:sldId id="293" r:id="rId15"/>
    <p:sldId id="294" r:id="rId16"/>
    <p:sldId id="295" r:id="rId17"/>
    <p:sldId id="312" r:id="rId18"/>
    <p:sldId id="313" r:id="rId19"/>
    <p:sldId id="314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4660"/>
  </p:normalViewPr>
  <p:slideViewPr>
    <p:cSldViewPr>
      <p:cViewPr varScale="1">
        <p:scale>
          <a:sx n="70" d="100"/>
          <a:sy n="70" d="100"/>
        </p:scale>
        <p:origin x="15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Havlíčkův Brod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5. 2019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74631"/>
              </p:ext>
            </p:extLst>
          </p:nvPr>
        </p:nvGraphicFramePr>
        <p:xfrm>
          <a:off x="1547664" y="1484784"/>
          <a:ext cx="5688632" cy="462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42638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8 871 475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7 934 120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360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348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7 259 975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294  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8 003 210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326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325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11 320 455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307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9 377 392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696558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293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289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7 867 225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900" b="1" dirty="0" smtClean="0">
                <a:latin typeface="Times New Roman" pitchFamily="18" charset="0"/>
                <a:cs typeface="Times New Roman" pitchFamily="18" charset="0"/>
              </a:rPr>
              <a:t>COLAS CZ, a.s. – 800 000 Kč</a:t>
            </a:r>
          </a:p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Navážení zeminy z rekonstrukce D1 na pozemek v k.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Čikov na ploše větší než 15 000 m² </a:t>
            </a:r>
          </a:p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Biotop zvláště chráněných druhů živočichů (koroptev polní, kudlanka nábožná) </a:t>
            </a:r>
          </a:p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Vydáno předběžné opatření, návoz přesto po jistou dobu pokračoval. </a:t>
            </a:r>
          </a:p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Podáno odvolání, sankce potvrzena.</a:t>
            </a:r>
          </a:p>
          <a:p>
            <a:pPr algn="just"/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COLAS, a.s.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644008" cy="32403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4999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r>
              <a:rPr lang="cs-CZ" altLang="cs-CZ" sz="2900" b="1" dirty="0" smtClean="0">
                <a:latin typeface="Times New Roman" pitchFamily="18" charset="0"/>
                <a:cs typeface="Times New Roman" pitchFamily="18" charset="0"/>
              </a:rPr>
              <a:t>SAARLES s.r.o. – 422 000 Kč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9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ankce uložena za ohrožení životního prostředí v lesích.</a:t>
            </a:r>
          </a:p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Neprovedeno zalesnění holých ploch  v k.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Brťoví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na Žďársku na území o velikosti 2,11 ha.</a:t>
            </a:r>
          </a:p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Holé plochy v lesích – zásadní změny lesního prostředí, změny v půdě, její degradace, eroze, snižování půdní vlhkosti, vliv na podzemní vody.    </a:t>
            </a:r>
          </a:p>
          <a:p>
            <a:pPr algn="just"/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SAARLES s.r.o.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422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000 Kč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9"/>
            <a:ext cx="71287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Obec Častrov – 136 000 Kč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Nepovolené kácení skupiny vzrostlých dřevin v k.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Ctiboř, pozemky ve vlastnictví obce Častrov na Pelhřimovsku. 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Pokáceno celkem 34 vzrostlých stromů (olše, topoly, javory, vrba).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Kácení provedeno v rámci plánované revitalizace území, před zpracováním projektu.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Zničen biotop ptactva a dalších živočichů.</a:t>
            </a:r>
          </a:p>
        </p:txBody>
      </p:sp>
    </p:spTree>
    <p:extLst>
      <p:ext uri="{BB962C8B-B14F-4D97-AF65-F5344CB8AC3E}">
        <p14:creationId xmlns:p14="http://schemas.microsoft.com/office/powerpoint/2010/main" val="264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 Častrov – 136 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Kč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8" y="2276872"/>
            <a:ext cx="7892470" cy="34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</a:t>
            </a:r>
            <a:r>
              <a:rPr lang="cs-CZ" altLang="cs-CZ" sz="2300" b="1" dirty="0" err="1" smtClean="0">
                <a:latin typeface="Times New Roman" pitchFamily="18" charset="0"/>
                <a:cs typeface="Times New Roman" pitchFamily="18" charset="0"/>
              </a:rPr>
              <a:t>Trophy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28477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sahlepu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arapaimy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</a:t>
            </a:r>
            <a:r>
              <a:rPr lang="cs-CZ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endParaRPr lang="cs-CZ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16.7.2018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2019,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v rámci Kraje Vysočina,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2450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35922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</a:t>
            </a:r>
            <a:r>
              <a:rPr lang="cs-CZ" altLang="cs-CZ" b="1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Místecku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74457"/>
              </p:ext>
            </p:extLst>
          </p:nvPr>
        </p:nvGraphicFramePr>
        <p:xfrm>
          <a:off x="2051720" y="1628800"/>
          <a:ext cx="4752528" cy="508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Havlíčkův Brod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1405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77703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1408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1468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1262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1322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1246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1234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78094"/>
              </p:ext>
            </p:extLst>
          </p:nvPr>
        </p:nvGraphicFramePr>
        <p:xfrm>
          <a:off x="1043608" y="1988840"/>
          <a:ext cx="698477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242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061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1031</Words>
  <Application>Microsoft Office PowerPoint</Application>
  <PresentationFormat>Předvádění na obrazovce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systému Office</vt:lpstr>
      <vt:lpstr>Výsledky činnosti ČIŽP za rok 2018</vt:lpstr>
      <vt:lpstr>Činnost ČIŽP v roce 2018, plán pro rok 2019,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Havlíčkův Brod – počty kontrol</vt:lpstr>
      <vt:lpstr>Činnost OI Havlíčkův Brod – počty kontrol dle složek</vt:lpstr>
      <vt:lpstr>Činnost OI Havlíčkův Brod – počty a výše pokut</vt:lpstr>
      <vt:lpstr>Činnost OI Havlíčkův Brod – nejvyšší pokuty</vt:lpstr>
      <vt:lpstr>Činnost OI Havlíčkův Brod – nejvyšší pokuty</vt:lpstr>
      <vt:lpstr>Činnost OI Havlíčkův Brod – nejvyšší pokuty</vt:lpstr>
      <vt:lpstr>Činnost OI Havlíčkův Brod – nejvyšší pokuty</vt:lpstr>
      <vt:lpstr>Činnost OI Havlíčkův Brod – nejvyšší pokuty</vt:lpstr>
      <vt:lpstr>Činnost OI Havlíčkův Brod – nejvyšší pokuty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Nastoupilová Radka</cp:lastModifiedBy>
  <cp:revision>181</cp:revision>
  <dcterms:created xsi:type="dcterms:W3CDTF">2016-12-06T12:06:40Z</dcterms:created>
  <dcterms:modified xsi:type="dcterms:W3CDTF">2019-05-02T07:29:31Z</dcterms:modified>
</cp:coreProperties>
</file>