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23"/>
  </p:notesMasterIdLst>
  <p:sldIdLst>
    <p:sldId id="303" r:id="rId3"/>
    <p:sldId id="299" r:id="rId4"/>
    <p:sldId id="283" r:id="rId5"/>
    <p:sldId id="259" r:id="rId6"/>
    <p:sldId id="258" r:id="rId7"/>
    <p:sldId id="280" r:id="rId8"/>
    <p:sldId id="285" r:id="rId9"/>
    <p:sldId id="281" r:id="rId10"/>
    <p:sldId id="286" r:id="rId11"/>
    <p:sldId id="300" r:id="rId12"/>
    <p:sldId id="290" r:id="rId13"/>
    <p:sldId id="291" r:id="rId14"/>
    <p:sldId id="292" r:id="rId15"/>
    <p:sldId id="293" r:id="rId16"/>
    <p:sldId id="294" r:id="rId17"/>
    <p:sldId id="296" r:id="rId18"/>
    <p:sldId id="298" r:id="rId19"/>
    <p:sldId id="297" r:id="rId20"/>
    <p:sldId id="295" r:id="rId21"/>
    <p:sldId id="272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8903"/>
    <a:srgbClr val="4BAE46"/>
    <a:srgbClr val="FFFFFF"/>
    <a:srgbClr val="548235"/>
    <a:srgbClr val="4F81B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D3921-D06D-4164-A766-485CD19344C5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16147-58F2-4598-B62B-5520C99C3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111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16147-58F2-4598-B62B-5520C99C34C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74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25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44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86265" y="2982597"/>
            <a:ext cx="10044332" cy="205803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772529" y="5440680"/>
            <a:ext cx="8271803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C47A9-F0CB-45DA-9F9C-51C100088EB9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64208-1052-43DF-B7C5-0622B5543F86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53512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0C332-392B-4ED0-B95E-E2EED503D6F3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38BBD-8333-4454-93AF-03431A9E3E05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21795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3451" y="6169664"/>
            <a:ext cx="10044332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33451" y="4069399"/>
            <a:ext cx="10044332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D7386-E4AB-461A-9987-93ABD8A0213A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AEFEB-764C-45C8-B0EE-91124FCA7323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01783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90843" y="2240281"/>
            <a:ext cx="5219114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06905" y="2240281"/>
            <a:ext cx="5219114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BEF3-0270-45E0-BF88-744224739418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1AB97-FE3A-4399-AE58-7630F884AD18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86268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90843" y="2149161"/>
            <a:ext cx="5221166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90843" y="3044828"/>
            <a:ext cx="5221166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002804" y="2149161"/>
            <a:ext cx="522321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002804" y="3044828"/>
            <a:ext cx="5223217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9459A-95C6-42A3-A889-81B932669D87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D4ADF-0CD0-4D96-A051-FB91680C32B3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6439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AD17-F400-490C-94F6-B4CBACAB268B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28739-A0DC-4770-B02F-4B4CDE789707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1695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5B66D-A9BF-404B-A432-8E7D86B5DAF2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67BAE-3B02-4819-8FD6-D5E1DF7B25C4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15075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0844" y="382270"/>
            <a:ext cx="3887666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20065" y="382271"/>
            <a:ext cx="6605954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90844" y="2009141"/>
            <a:ext cx="3887666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74BA7-D5FA-4C61-A4CC-28DE8DC9C9AD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C0700-DF1C-472F-B996-7F2509372F99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326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102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6187" y="6720843"/>
            <a:ext cx="7090117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16187" y="857885"/>
            <a:ext cx="7090117" cy="5760720"/>
          </a:xfrm>
        </p:spPr>
        <p:txBody>
          <a:bodyPr lIns="128016" tIns="64008" rIns="128016" bIns="64008"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16187" y="7514276"/>
            <a:ext cx="7090117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4E529-320E-432B-86A8-7D81A091899C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F17E-C033-492A-B575-AEBA7C944CA7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11041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89518-6F1B-44BD-916F-C9F6F008F3A3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FE58-CC8A-4B41-BD89-964B97D90E60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6942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567225" y="384497"/>
            <a:ext cx="2658794" cy="819213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90843" y="384497"/>
            <a:ext cx="7779434" cy="819213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A61D-476E-43B9-B7C5-4707303A023E}" type="datetimeFigureOut">
              <a:rPr lang="nl-NL" altLang="nl-NL"/>
              <a:pPr>
                <a:defRPr/>
              </a:pPr>
              <a:t>29-6-2017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2A324-7734-4C7B-9150-9507EFE1C09E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982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46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6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1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08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46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45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9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4B90-5F3D-4E50-A2ED-FAC59CAA5D3F}" type="datetimeFigureOut">
              <a:rPr lang="nl-NL" smtClean="0"/>
              <a:t>29-6-2017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17D07-B448-4E2A-A2C2-18D84BEFB2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36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tekststijl van het model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defTabSz="479425">
              <a:defRPr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B70C50-AEE6-43A4-A005-DE3AAD8DC375}" type="datetimeFigureOut">
              <a:rPr lang="nl-NL" altLang="nl-NL" sz="1300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29-6-2017</a:t>
            </a:fld>
            <a:endParaRPr lang="nl-NL" altLang="nl-NL" sz="1300">
              <a:ea typeface="ＭＳ Ｐゴシック" pitchFamily="34" charset="-128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ctr" defTabSz="479425">
              <a:defRPr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 altLang="nl-NL" sz="1300">
              <a:ea typeface="ＭＳ Ｐゴシック" pitchFamily="34" charset="-128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 defTabSz="479425">
              <a:defRPr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5B269D-B6D2-463B-8AA1-461E1324E7DC}" type="slidenum">
              <a:rPr lang="nl-NL" altLang="nl-NL" sz="1300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 altLang="nl-NL" sz="13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00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79425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79425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79425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79425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79425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</a:defRPr>
      </a:lvl5pPr>
      <a:lvl6pPr marL="640080" algn="ctr" defTabSz="640080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charset="0"/>
          <a:ea typeface="ＭＳ Ｐゴシック" charset="0"/>
        </a:defRPr>
      </a:lvl6pPr>
      <a:lvl7pPr marL="1280160" algn="ctr" defTabSz="640080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charset="0"/>
          <a:ea typeface="ＭＳ Ｐゴシック" charset="0"/>
        </a:defRPr>
      </a:lvl7pPr>
      <a:lvl8pPr marL="1920240" algn="ctr" defTabSz="640080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charset="0"/>
          <a:ea typeface="ＭＳ Ｐゴシック" charset="0"/>
        </a:defRPr>
      </a:lvl8pPr>
      <a:lvl9pPr marL="2560320" algn="ctr" defTabSz="640080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58775" indent="-358775" algn="l" defTabSz="479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77875" indent="-298450" algn="l" defTabSz="479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96975" indent="-238125" algn="l" defTabSz="479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76400" indent="-239713" algn="l" defTabSz="479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54238" indent="-238125" algn="l" defTabSz="479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8"/>
          </a:xfrm>
          <a:solidFill>
            <a:schemeClr val="tx1">
              <a:lumMod val="75000"/>
            </a:schemeClr>
          </a:solidFill>
        </p:spPr>
        <p:txBody>
          <a:bodyPr anchor="ctr" anchorCtr="0">
            <a:noAutofit/>
          </a:bodyPr>
          <a:lstStyle/>
          <a:p>
            <a:pPr marL="268288"/>
            <a:endParaRPr lang="cs-CZ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endParaRPr lang="cs-CZ" sz="28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268288" algn="ctr"/>
            <a:r>
              <a:rPr lang="cs-CZ" sz="4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GUIDANCE DTRT -P</a:t>
            </a:r>
            <a:endParaRPr lang="cs-CZ" sz="40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268288" algn="ctr"/>
            <a:endParaRPr lang="cs-CZ" sz="2400" b="1" dirty="0" smtClean="0">
              <a:solidFill>
                <a:schemeClr val="bg1"/>
              </a:solidFill>
            </a:endParaRPr>
          </a:p>
          <a:p>
            <a:pPr marL="268288" algn="ctr"/>
            <a:r>
              <a:rPr lang="en-GB" sz="2400" b="1" dirty="0" smtClean="0">
                <a:solidFill>
                  <a:schemeClr val="bg1"/>
                </a:solidFill>
              </a:rPr>
              <a:t>Doing </a:t>
            </a:r>
            <a:r>
              <a:rPr lang="en-GB" sz="2400" b="1" dirty="0">
                <a:solidFill>
                  <a:schemeClr val="bg1"/>
                </a:solidFill>
              </a:rPr>
              <a:t>The Right </a:t>
            </a:r>
            <a:r>
              <a:rPr lang="en-GB" sz="2400" b="1" dirty="0" smtClean="0">
                <a:solidFill>
                  <a:schemeClr val="bg1"/>
                </a:solidFill>
              </a:rPr>
              <a:t>Things</a:t>
            </a:r>
            <a:endParaRPr lang="cs-CZ" sz="2400" b="1" dirty="0" smtClean="0">
              <a:solidFill>
                <a:schemeClr val="bg1"/>
              </a:solidFill>
            </a:endParaRPr>
          </a:p>
          <a:p>
            <a:pPr marL="268288" algn="ctr"/>
            <a:r>
              <a:rPr lang="en-GB" b="1" dirty="0">
                <a:solidFill>
                  <a:schemeClr val="bg1"/>
                </a:solidFill>
              </a:rPr>
              <a:t>A Step by step guidance for permitting and inspection</a:t>
            </a:r>
            <a:endParaRPr lang="cs-CZ" b="1" dirty="0">
              <a:solidFill>
                <a:schemeClr val="bg1"/>
              </a:solidFill>
            </a:endParaRPr>
          </a:p>
          <a:p>
            <a:pPr marL="268288" algn="r"/>
            <a:endParaRPr lang="cs-CZ" sz="32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268288" algn="r"/>
            <a:r>
              <a:rPr lang="cs-CZ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Helena Kameníčková</a:t>
            </a:r>
            <a:endParaRPr lang="cs-CZ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268288" algn="r"/>
            <a:r>
              <a:rPr lang="cs-CZ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IMPEL, červen 2017, </a:t>
            </a:r>
            <a:r>
              <a:rPr lang="cs-CZ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Praha</a:t>
            </a:r>
          </a:p>
          <a:p>
            <a:pPr marL="268288" algn="r"/>
            <a:endParaRPr lang="cs-CZ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rgbClr val="568903"/>
          </a:solidFill>
          <a:ln>
            <a:solidFill>
              <a:srgbClr val="5689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content of the guidance</a:t>
            </a:r>
            <a:endParaRPr lang="en-GB" dirty="0"/>
          </a:p>
        </p:txBody>
      </p:sp>
      <p:sp>
        <p:nvSpPr>
          <p:cNvPr id="3" name="Tekstvak 2"/>
          <p:cNvSpPr txBox="1"/>
          <p:nvPr/>
        </p:nvSpPr>
        <p:spPr>
          <a:xfrm>
            <a:off x="1246909" y="4441371"/>
            <a:ext cx="68530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2 pages per step (web pages)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References to factsheet, good practises  </a:t>
            </a:r>
            <a:br>
              <a:rPr lang="en-GB" sz="2400" dirty="0" smtClean="0"/>
            </a:br>
            <a:r>
              <a:rPr lang="en-GB" sz="2400" dirty="0" smtClean="0"/>
              <a:t>and IMPEL reports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12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Identifying the 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Mission and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Policies</a:t>
            </a:r>
          </a:p>
          <a:p>
            <a:endParaRPr lang="en-GB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Gathering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the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installations and permit-situations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in BREFs and  legislation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of permits and legislation</a:t>
            </a:r>
          </a:p>
          <a:p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247934" y="224598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29" name="Afgeronde rechthoek 28"/>
          <p:cNvSpPr/>
          <p:nvPr/>
        </p:nvSpPr>
        <p:spPr>
          <a:xfrm>
            <a:off x="3198637" y="1375328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Context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2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Priorities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 or significant investment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Statutory deadline / infringement risk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and third party demands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drivers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 of the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Enforcement priority site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247934" y="202436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34" name="Afgeronde rechthoek 33"/>
          <p:cNvSpPr/>
          <p:nvPr/>
        </p:nvSpPr>
        <p:spPr>
          <a:xfrm>
            <a:off x="1900552" y="465998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Priorities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Strategies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 industrial 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Applying BAT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 condition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Reviewing existing permits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Transparency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Cooperation (permitting and inspection)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 (Internal and external)</a:t>
            </a:r>
          </a:p>
          <a:p>
            <a:endParaRPr lang="en-GB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30" name="Afgeronde rechthoek 29"/>
          <p:cNvSpPr/>
          <p:nvPr/>
        </p:nvSpPr>
        <p:spPr>
          <a:xfrm>
            <a:off x="198120" y="174139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29" name="Afgeronde rechthoek 28"/>
          <p:cNvSpPr/>
          <p:nvPr/>
        </p:nvSpPr>
        <p:spPr>
          <a:xfrm>
            <a:off x="581139" y="1361680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Strategies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</a:t>
            </a:r>
            <a:r>
              <a:rPr lang="en-GB" sz="2000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workplan</a:t>
            </a: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permitting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of permits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Permits on hand and to be expected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commitments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Priorities that have been 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data on time spend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allocation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234197" y="294602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34" name="Afgeronde rechthoek 33"/>
          <p:cNvSpPr/>
          <p:nvPr/>
        </p:nvSpPr>
        <p:spPr>
          <a:xfrm>
            <a:off x="1910360" y="2277113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Planning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1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Permitting framework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Adequate education and training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 guidance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Agreements on coordination and internal and external advice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 procedures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Protocols for communication, information management and information exchange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 instructions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Checklists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literature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systems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Means of transport and communication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safety equipment</a:t>
            </a:r>
            <a:endParaRPr lang="nl-NL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dirty="0" smtClean="0"/>
          </a:p>
          <a:p>
            <a:endParaRPr lang="en-GB" dirty="0"/>
          </a:p>
        </p:txBody>
      </p:sp>
      <p:sp>
        <p:nvSpPr>
          <p:cNvPr id="30" name="Afgeronde rechthoek 29"/>
          <p:cNvSpPr/>
          <p:nvPr/>
        </p:nvSpPr>
        <p:spPr>
          <a:xfrm>
            <a:off x="206921" y="185418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29" name="Afgeronde rechthoek 28"/>
          <p:cNvSpPr/>
          <p:nvPr/>
        </p:nvSpPr>
        <p:spPr>
          <a:xfrm>
            <a:off x="3207065" y="3194571"/>
            <a:ext cx="1223999" cy="681443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Permitting Framework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0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Application</a:t>
            </a:r>
          </a:p>
          <a:p>
            <a:r>
              <a:rPr lang="en-GB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Iniative</a:t>
            </a:r>
            <a:endParaRPr lang="en-GB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Pre-application discussion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form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Submission of application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Checking of application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participation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permit procedure</a:t>
            </a:r>
          </a:p>
          <a:p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Fees</a:t>
            </a:r>
          </a:p>
          <a:p>
            <a:endParaRPr lang="en-GB" dirty="0"/>
          </a:p>
        </p:txBody>
      </p:sp>
      <p:sp>
        <p:nvSpPr>
          <p:cNvPr id="30" name="Afgeronde rechthoek 29"/>
          <p:cNvSpPr/>
          <p:nvPr/>
        </p:nvSpPr>
        <p:spPr>
          <a:xfrm>
            <a:off x="192900" y="151965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34" name="Afgeronde rechthoek 33"/>
          <p:cNvSpPr/>
          <p:nvPr/>
        </p:nvSpPr>
        <p:spPr>
          <a:xfrm>
            <a:off x="568347" y="5236876"/>
            <a:ext cx="1092475" cy="680707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Application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</p:txBody>
      </p:sp>
      <p:sp>
        <p:nvSpPr>
          <p:cNvPr id="56" name="Afgeronde rechthoek 55"/>
          <p:cNvSpPr/>
          <p:nvPr/>
        </p:nvSpPr>
        <p:spPr>
          <a:xfrm>
            <a:off x="1893060" y="4091218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Permitting process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4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Decision making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Impact Assessment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Appropriate assessment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Advise and consultation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Boundaries of installations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BAT assessment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Cost-benefit assessment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 conditions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GBR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 decision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Enforceability check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participation</a:t>
            </a:r>
          </a:p>
          <a:p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(Fees)</a:t>
            </a:r>
          </a:p>
          <a:p>
            <a:endParaRPr lang="en-GB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266687" y="144502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34" name="Afgeronde rechthoek 33"/>
          <p:cNvSpPr/>
          <p:nvPr/>
        </p:nvSpPr>
        <p:spPr>
          <a:xfrm>
            <a:off x="1946795" y="5236876"/>
            <a:ext cx="1092475" cy="680707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Decision making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</p:txBody>
      </p:sp>
      <p:sp>
        <p:nvSpPr>
          <p:cNvPr id="29" name="Afgeronde rechthoek 28"/>
          <p:cNvSpPr/>
          <p:nvPr/>
        </p:nvSpPr>
        <p:spPr>
          <a:xfrm>
            <a:off x="1893060" y="4091218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Permitting process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Access to justice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Judging</a:t>
            </a:r>
            <a:endParaRPr lang="en-GB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198120" y="144502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29" name="Afgeronde rechthoek 28"/>
          <p:cNvSpPr/>
          <p:nvPr/>
        </p:nvSpPr>
        <p:spPr>
          <a:xfrm>
            <a:off x="3346141" y="5234604"/>
            <a:ext cx="1092475" cy="680707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Access to justice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171717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</p:txBody>
      </p:sp>
      <p:sp>
        <p:nvSpPr>
          <p:cNvPr id="36" name="Afgeronde rechthoek 35"/>
          <p:cNvSpPr/>
          <p:nvPr/>
        </p:nvSpPr>
        <p:spPr>
          <a:xfrm>
            <a:off x="1893060" y="4091218"/>
            <a:ext cx="1223999" cy="684000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rIns="3600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Permitting process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350914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  <p:sp>
        <p:nvSpPr>
          <p:cNvPr id="4" name="Afgeronde rechthoek 3"/>
          <p:cNvSpPr/>
          <p:nvPr/>
        </p:nvSpPr>
        <p:spPr>
          <a:xfrm>
            <a:off x="5049672" y="332656"/>
            <a:ext cx="3821373" cy="5704360"/>
          </a:xfrm>
          <a:prstGeom prst="roundRect">
            <a:avLst>
              <a:gd name="adj" fmla="val 523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of permits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Still to be filled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171056" y="151965"/>
            <a:ext cx="4624317" cy="6080667"/>
          </a:xfrm>
          <a:prstGeom prst="roundRect">
            <a:avLst>
              <a:gd name="adj" fmla="val 5238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dirty="0"/>
          </a:p>
        </p:txBody>
      </p:sp>
      <p:sp>
        <p:nvSpPr>
          <p:cNvPr id="36" name="Afgeronde rechthoek 35"/>
          <p:cNvSpPr/>
          <p:nvPr/>
        </p:nvSpPr>
        <p:spPr>
          <a:xfrm>
            <a:off x="589698" y="3194571"/>
            <a:ext cx="1223999" cy="681443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rIns="0" anchor="ctr"/>
          <a:lstStyle/>
          <a:p>
            <a:pPr marL="0" marR="0" lvl="0" indent="0" algn="ctr" defTabSz="914400" eaLnBrk="1" fontAlgn="base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>
                <a:tab pos="44958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Helvetica"/>
                <a:cs typeface="Calibri" panose="020F0502020204030204" pitchFamily="34" charset="0"/>
              </a:rPr>
              <a:t>Monitoring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Helvetic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6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F:\Presentatie gecombineerde projectteam meeting\Dia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54" t="20289" r="24035" b="16080"/>
          <a:stretch/>
        </p:blipFill>
        <p:spPr bwMode="auto">
          <a:xfrm>
            <a:off x="3965968" y="2928663"/>
            <a:ext cx="2440768" cy="220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:\Presentatie gecombineerde projectteam meeting\Dia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4" t="19665" r="25890" b="23037"/>
          <a:stretch/>
        </p:blipFill>
        <p:spPr bwMode="auto">
          <a:xfrm>
            <a:off x="5812023" y="81932"/>
            <a:ext cx="2453203" cy="207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:\Presentatie gecombineerde projectteam meeting\Dia4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8" t="13108" r="21220" b="18164"/>
          <a:stretch/>
        </p:blipFill>
        <p:spPr bwMode="auto">
          <a:xfrm>
            <a:off x="3129147" y="194470"/>
            <a:ext cx="2487881" cy="227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:\Presentatie gecombineerde projectteam meeting\Dia5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2" t="11823" r="21939" b="23084"/>
          <a:stretch/>
        </p:blipFill>
        <p:spPr bwMode="auto">
          <a:xfrm>
            <a:off x="2885700" y="4991875"/>
            <a:ext cx="2023626" cy="180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F:\Presentatie gecombineerde projectteam meeting\Dia6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0" r="28789"/>
          <a:stretch/>
        </p:blipFill>
        <p:spPr bwMode="auto">
          <a:xfrm>
            <a:off x="125874" y="107827"/>
            <a:ext cx="3003273" cy="519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F:\Presentatie gecombineerde projectteam meeting\Dia8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2" r="28452"/>
          <a:stretch/>
        </p:blipFill>
        <p:spPr bwMode="auto">
          <a:xfrm>
            <a:off x="6216732" y="2034497"/>
            <a:ext cx="2718954" cy="462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9759" y="2261050"/>
            <a:ext cx="5928756" cy="147002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The structure 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hthoek 106"/>
          <p:cNvSpPr/>
          <p:nvPr/>
        </p:nvSpPr>
        <p:spPr>
          <a:xfrm>
            <a:off x="184639" y="5264155"/>
            <a:ext cx="8774723" cy="14398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prstClr val="white">
                    <a:lumMod val="65000"/>
                  </a:prstClr>
                </a:solidFill>
              </a:rPr>
              <a:t>Project steering IED Implementation project</a:t>
            </a:r>
          </a:p>
        </p:txBody>
      </p:sp>
      <p:sp>
        <p:nvSpPr>
          <p:cNvPr id="47" name="Rechthoek 46"/>
          <p:cNvSpPr/>
          <p:nvPr/>
        </p:nvSpPr>
        <p:spPr>
          <a:xfrm>
            <a:off x="186104" y="871538"/>
            <a:ext cx="8774723" cy="1439862"/>
          </a:xfrm>
          <a:prstGeom prst="rect">
            <a:avLst/>
          </a:prstGeom>
          <a:solidFill>
            <a:schemeClr val="accent6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prstClr val="black"/>
                </a:solidFill>
              </a:rPr>
              <a:t>Project steering DTRT Permitting project</a:t>
            </a:r>
          </a:p>
        </p:txBody>
      </p:sp>
      <p:sp>
        <p:nvSpPr>
          <p:cNvPr id="5" name="Rechthoek 4"/>
          <p:cNvSpPr/>
          <p:nvPr/>
        </p:nvSpPr>
        <p:spPr>
          <a:xfrm>
            <a:off x="184639" y="3824293"/>
            <a:ext cx="8774723" cy="13684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prstClr val="white">
                    <a:lumMod val="50000"/>
                  </a:prstClr>
                </a:solidFill>
              </a:rPr>
              <a:t>IED Implementation project</a:t>
            </a:r>
          </a:p>
        </p:txBody>
      </p:sp>
      <p:sp>
        <p:nvSpPr>
          <p:cNvPr id="7" name="Rechthoek 6"/>
          <p:cNvSpPr/>
          <p:nvPr/>
        </p:nvSpPr>
        <p:spPr>
          <a:xfrm>
            <a:off x="184639" y="2384430"/>
            <a:ext cx="8774723" cy="13684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prstClr val="black"/>
                </a:solidFill>
              </a:rPr>
              <a:t>Development of the step-by-step guidance DTRT Permitting project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145255" y="515939"/>
            <a:ext cx="473206" cy="2923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3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</a:rPr>
              <a:t>Mar</a:t>
            </a:r>
          </a:p>
        </p:txBody>
      </p:sp>
      <p:sp>
        <p:nvSpPr>
          <p:cNvPr id="2060" name="Tekstvak 12"/>
          <p:cNvSpPr txBox="1">
            <a:spLocks noChangeArrowheads="1"/>
          </p:cNvSpPr>
          <p:nvPr/>
        </p:nvSpPr>
        <p:spPr bwMode="auto">
          <a:xfrm>
            <a:off x="1956851" y="515938"/>
            <a:ext cx="444353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nl-NL" sz="13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Apr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725967" y="515939"/>
            <a:ext cx="500458" cy="2923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3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</a:rPr>
              <a:t>May</a:t>
            </a:r>
          </a:p>
        </p:txBody>
      </p:sp>
      <p:sp>
        <p:nvSpPr>
          <p:cNvPr id="2062" name="Tekstvak 14"/>
          <p:cNvSpPr txBox="1">
            <a:spLocks noChangeArrowheads="1"/>
          </p:cNvSpPr>
          <p:nvPr/>
        </p:nvSpPr>
        <p:spPr bwMode="auto">
          <a:xfrm>
            <a:off x="3547845" y="515938"/>
            <a:ext cx="453970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nl-NL" sz="13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Jun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373067" y="515939"/>
            <a:ext cx="397866" cy="2923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3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</a:rPr>
              <a:t>Jul</a:t>
            </a:r>
          </a:p>
        </p:txBody>
      </p:sp>
      <p:sp>
        <p:nvSpPr>
          <p:cNvPr id="2064" name="Tekstvak 16"/>
          <p:cNvSpPr txBox="1">
            <a:spLocks noChangeArrowheads="1"/>
          </p:cNvSpPr>
          <p:nvPr/>
        </p:nvSpPr>
        <p:spPr bwMode="auto">
          <a:xfrm>
            <a:off x="5128560" y="515938"/>
            <a:ext cx="481222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nl-NL" sz="130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Aug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5926462" y="515939"/>
            <a:ext cx="481222" cy="2923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3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</a:rPr>
              <a:t>Sep</a:t>
            </a:r>
          </a:p>
        </p:txBody>
      </p:sp>
      <p:sp>
        <p:nvSpPr>
          <p:cNvPr id="2066" name="Tekstvak 18"/>
          <p:cNvSpPr txBox="1">
            <a:spLocks noChangeArrowheads="1"/>
          </p:cNvSpPr>
          <p:nvPr/>
        </p:nvSpPr>
        <p:spPr bwMode="auto">
          <a:xfrm>
            <a:off x="6742796" y="515938"/>
            <a:ext cx="444353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nl-NL" sz="130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Oct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521531" y="515939"/>
            <a:ext cx="481222" cy="2923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3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</a:rPr>
              <a:t>Nov</a:t>
            </a:r>
          </a:p>
        </p:txBody>
      </p:sp>
      <p:sp>
        <p:nvSpPr>
          <p:cNvPr id="2068" name="Tekstvak 20"/>
          <p:cNvSpPr txBox="1">
            <a:spLocks noChangeArrowheads="1"/>
          </p:cNvSpPr>
          <p:nvPr/>
        </p:nvSpPr>
        <p:spPr bwMode="auto">
          <a:xfrm>
            <a:off x="8319434" y="515938"/>
            <a:ext cx="481222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nl-NL" sz="13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Dec</a:t>
            </a:r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8160727" y="804863"/>
            <a:ext cx="0" cy="5903912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hthoek 43"/>
          <p:cNvSpPr/>
          <p:nvPr/>
        </p:nvSpPr>
        <p:spPr>
          <a:xfrm>
            <a:off x="1050684" y="1909767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Projectteam meeting 1</a:t>
            </a:r>
          </a:p>
        </p:txBody>
      </p:sp>
      <p:sp>
        <p:nvSpPr>
          <p:cNvPr id="70" name="Tekstvak 12"/>
          <p:cNvSpPr txBox="1">
            <a:spLocks noChangeArrowheads="1"/>
          </p:cNvSpPr>
          <p:nvPr/>
        </p:nvSpPr>
        <p:spPr bwMode="auto">
          <a:xfrm>
            <a:off x="347353" y="512763"/>
            <a:ext cx="473206" cy="29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altLang="nl-NL" sz="13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Feb</a:t>
            </a:r>
          </a:p>
        </p:txBody>
      </p:sp>
      <p:cxnSp>
        <p:nvCxnSpPr>
          <p:cNvPr id="75" name="Rechte verbindingslijn 74"/>
          <p:cNvCxnSpPr/>
          <p:nvPr/>
        </p:nvCxnSpPr>
        <p:spPr>
          <a:xfrm flipH="1">
            <a:off x="7363558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6566389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5767754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4970585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4173415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 flipH="1">
            <a:off x="3374783" y="822330"/>
            <a:ext cx="1465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2577612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>
            <a:off x="1780443" y="822330"/>
            <a:ext cx="0" cy="5903913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983274" y="804863"/>
            <a:ext cx="0" cy="5899150"/>
          </a:xfrm>
          <a:prstGeom prst="line">
            <a:avLst/>
          </a:prstGeom>
          <a:ln w="3175">
            <a:solidFill>
              <a:srgbClr val="000000">
                <a:alpha val="24706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hthoek 93"/>
          <p:cNvSpPr/>
          <p:nvPr/>
        </p:nvSpPr>
        <p:spPr>
          <a:xfrm>
            <a:off x="3941884" y="1916113"/>
            <a:ext cx="663820" cy="2873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Projectteam meeting 3</a:t>
            </a:r>
          </a:p>
        </p:txBody>
      </p:sp>
      <p:sp>
        <p:nvSpPr>
          <p:cNvPr id="101" name="Rechthoek 100"/>
          <p:cNvSpPr/>
          <p:nvPr/>
        </p:nvSpPr>
        <p:spPr>
          <a:xfrm>
            <a:off x="5835161" y="2671763"/>
            <a:ext cx="663820" cy="2341562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Combined workshop</a:t>
            </a:r>
          </a:p>
        </p:txBody>
      </p:sp>
      <p:sp>
        <p:nvSpPr>
          <p:cNvPr id="108" name="Rechthoek 107"/>
          <p:cNvSpPr/>
          <p:nvPr/>
        </p:nvSpPr>
        <p:spPr>
          <a:xfrm>
            <a:off x="8217877" y="1916113"/>
            <a:ext cx="663820" cy="2873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General Assembly</a:t>
            </a:r>
          </a:p>
        </p:txBody>
      </p:sp>
      <p:cxnSp>
        <p:nvCxnSpPr>
          <p:cNvPr id="111" name="Rechte verbindingslijn met pijl 110"/>
          <p:cNvCxnSpPr>
            <a:stCxn id="44" idx="3"/>
            <a:endCxn id="80" idx="1"/>
          </p:cNvCxnSpPr>
          <p:nvPr/>
        </p:nvCxnSpPr>
        <p:spPr>
          <a:xfrm>
            <a:off x="1714503" y="2054227"/>
            <a:ext cx="630115" cy="47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Rechte verbindingslijn met pijl 111"/>
          <p:cNvCxnSpPr>
            <a:stCxn id="94" idx="3"/>
            <a:endCxn id="95" idx="1"/>
          </p:cNvCxnSpPr>
          <p:nvPr/>
        </p:nvCxnSpPr>
        <p:spPr>
          <a:xfrm>
            <a:off x="4605704" y="2060575"/>
            <a:ext cx="201636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met pijl 112"/>
          <p:cNvCxnSpPr>
            <a:stCxn id="95" idx="1"/>
          </p:cNvCxnSpPr>
          <p:nvPr/>
        </p:nvCxnSpPr>
        <p:spPr>
          <a:xfrm flipV="1">
            <a:off x="6622076" y="2057402"/>
            <a:ext cx="1595803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hthoek 94"/>
          <p:cNvSpPr/>
          <p:nvPr/>
        </p:nvSpPr>
        <p:spPr>
          <a:xfrm>
            <a:off x="6622076" y="1916113"/>
            <a:ext cx="66528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Projectteam meeting 4</a:t>
            </a:r>
          </a:p>
        </p:txBody>
      </p:sp>
      <p:sp>
        <p:nvSpPr>
          <p:cNvPr id="110" name="Rechthoek 109"/>
          <p:cNvSpPr/>
          <p:nvPr/>
        </p:nvSpPr>
        <p:spPr>
          <a:xfrm>
            <a:off x="7419245" y="1916113"/>
            <a:ext cx="665285" cy="2873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Expert team meeting</a:t>
            </a:r>
          </a:p>
        </p:txBody>
      </p:sp>
      <p:cxnSp>
        <p:nvCxnSpPr>
          <p:cNvPr id="114" name="Rechte verbindingslijn met pijl 113"/>
          <p:cNvCxnSpPr/>
          <p:nvPr/>
        </p:nvCxnSpPr>
        <p:spPr>
          <a:xfrm>
            <a:off x="6498983" y="3789363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1046285" y="3248030"/>
            <a:ext cx="1166446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Developing 1</a:t>
            </a:r>
            <a:r>
              <a:rPr lang="en-GB" sz="900" baseline="30000" dirty="0">
                <a:solidFill>
                  <a:prstClr val="black"/>
                </a:solidFill>
              </a:rPr>
              <a:t>st</a:t>
            </a:r>
            <a:r>
              <a:rPr lang="en-GB" sz="900" dirty="0">
                <a:solidFill>
                  <a:prstClr val="black"/>
                </a:solidFill>
              </a:rPr>
              <a:t> draft guidance</a:t>
            </a:r>
          </a:p>
        </p:txBody>
      </p:sp>
      <p:cxnSp>
        <p:nvCxnSpPr>
          <p:cNvPr id="127" name="Rechte verbindingslijn met pijl 126"/>
          <p:cNvCxnSpPr>
            <a:stCxn id="100" idx="3"/>
          </p:cNvCxnSpPr>
          <p:nvPr/>
        </p:nvCxnSpPr>
        <p:spPr>
          <a:xfrm flipV="1">
            <a:off x="4605707" y="2849568"/>
            <a:ext cx="12323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met pijl 129"/>
          <p:cNvCxnSpPr>
            <a:endCxn id="92" idx="1"/>
          </p:cNvCxnSpPr>
          <p:nvPr/>
        </p:nvCxnSpPr>
        <p:spPr>
          <a:xfrm>
            <a:off x="917331" y="2851150"/>
            <a:ext cx="13335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Rechthoek 138"/>
          <p:cNvSpPr/>
          <p:nvPr/>
        </p:nvSpPr>
        <p:spPr>
          <a:xfrm>
            <a:off x="2344618" y="3246443"/>
            <a:ext cx="66528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1</a:t>
            </a:r>
            <a:r>
              <a:rPr lang="en-GB" sz="900" baseline="30000" dirty="0">
                <a:solidFill>
                  <a:prstClr val="black"/>
                </a:solidFill>
              </a:rPr>
              <a:t>st</a:t>
            </a:r>
            <a:r>
              <a:rPr lang="en-GB" sz="900" dirty="0">
                <a:solidFill>
                  <a:prstClr val="black"/>
                </a:solidFill>
              </a:rPr>
              <a:t> draft guidance</a:t>
            </a:r>
          </a:p>
        </p:txBody>
      </p:sp>
      <p:sp>
        <p:nvSpPr>
          <p:cNvPr id="68" name="Rechthoek 67"/>
          <p:cNvSpPr/>
          <p:nvPr/>
        </p:nvSpPr>
        <p:spPr>
          <a:xfrm>
            <a:off x="1847853" y="1163643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black"/>
                </a:solidFill>
              </a:rPr>
              <a:t>Progress</a:t>
            </a:r>
            <a:r>
              <a:rPr lang="nl-NL" sz="900" dirty="0">
                <a:solidFill>
                  <a:prstClr val="black"/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report</a:t>
            </a:r>
          </a:p>
        </p:txBody>
      </p:sp>
      <p:sp>
        <p:nvSpPr>
          <p:cNvPr id="69" name="Rechthoek 68"/>
          <p:cNvSpPr/>
          <p:nvPr/>
        </p:nvSpPr>
        <p:spPr>
          <a:xfrm>
            <a:off x="3443654" y="1163643"/>
            <a:ext cx="66382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black"/>
                </a:solidFill>
              </a:rPr>
              <a:t>Progress</a:t>
            </a:r>
            <a:r>
              <a:rPr lang="nl-NL" sz="900" dirty="0">
                <a:solidFill>
                  <a:prstClr val="black"/>
                </a:solidFill>
              </a:rPr>
              <a:t>  report</a:t>
            </a:r>
          </a:p>
        </p:txBody>
      </p:sp>
      <p:sp>
        <p:nvSpPr>
          <p:cNvPr id="71" name="Rechthoek 70"/>
          <p:cNvSpPr/>
          <p:nvPr/>
        </p:nvSpPr>
        <p:spPr>
          <a:xfrm>
            <a:off x="5836630" y="1163643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black"/>
                </a:solidFill>
              </a:rPr>
              <a:t>Progress</a:t>
            </a:r>
            <a:r>
              <a:rPr lang="nl-NL" sz="900" dirty="0">
                <a:solidFill>
                  <a:prstClr val="black"/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report</a:t>
            </a:r>
          </a:p>
        </p:txBody>
      </p:sp>
      <p:sp>
        <p:nvSpPr>
          <p:cNvPr id="72" name="Rechthoek 71"/>
          <p:cNvSpPr/>
          <p:nvPr/>
        </p:nvSpPr>
        <p:spPr>
          <a:xfrm>
            <a:off x="7430968" y="1163643"/>
            <a:ext cx="66528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black"/>
                </a:solidFill>
              </a:rPr>
              <a:t>Progress</a:t>
            </a:r>
            <a:r>
              <a:rPr lang="nl-NL" sz="900" dirty="0">
                <a:solidFill>
                  <a:prstClr val="black"/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report</a:t>
            </a:r>
          </a:p>
        </p:txBody>
      </p:sp>
      <p:sp>
        <p:nvSpPr>
          <p:cNvPr id="86" name="Rechthoek 85"/>
          <p:cNvSpPr/>
          <p:nvPr/>
        </p:nvSpPr>
        <p:spPr>
          <a:xfrm>
            <a:off x="253514" y="1163643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Financial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plan</a:t>
            </a:r>
          </a:p>
        </p:txBody>
      </p:sp>
      <p:cxnSp>
        <p:nvCxnSpPr>
          <p:cNvPr id="88" name="Rechte verbindingslijn met pijl 87"/>
          <p:cNvCxnSpPr/>
          <p:nvPr/>
        </p:nvCxnSpPr>
        <p:spPr>
          <a:xfrm>
            <a:off x="917331" y="1316038"/>
            <a:ext cx="9305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met pijl 89"/>
          <p:cNvCxnSpPr>
            <a:stCxn id="68" idx="3"/>
          </p:cNvCxnSpPr>
          <p:nvPr/>
        </p:nvCxnSpPr>
        <p:spPr>
          <a:xfrm flipV="1">
            <a:off x="2511670" y="1301750"/>
            <a:ext cx="930520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/>
          <p:nvPr/>
        </p:nvCxnSpPr>
        <p:spPr>
          <a:xfrm flipV="1">
            <a:off x="4107476" y="1298575"/>
            <a:ext cx="172622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met pijl 96"/>
          <p:cNvCxnSpPr/>
          <p:nvPr/>
        </p:nvCxnSpPr>
        <p:spPr>
          <a:xfrm flipV="1">
            <a:off x="6500446" y="1290643"/>
            <a:ext cx="930520" cy="79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hthoek 81"/>
          <p:cNvSpPr/>
          <p:nvPr/>
        </p:nvSpPr>
        <p:spPr>
          <a:xfrm>
            <a:off x="3443654" y="1555750"/>
            <a:ext cx="663820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Tor 2018</a:t>
            </a:r>
          </a:p>
        </p:txBody>
      </p:sp>
      <p:cxnSp>
        <p:nvCxnSpPr>
          <p:cNvPr id="103" name="Gebogen verbindingslijn 102"/>
          <p:cNvCxnSpPr>
            <a:stCxn id="82" idx="3"/>
            <a:endCxn id="110" idx="0"/>
          </p:cNvCxnSpPr>
          <p:nvPr/>
        </p:nvCxnSpPr>
        <p:spPr>
          <a:xfrm>
            <a:off x="4107475" y="1700213"/>
            <a:ext cx="3644411" cy="2159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hthoek 79"/>
          <p:cNvSpPr/>
          <p:nvPr/>
        </p:nvSpPr>
        <p:spPr>
          <a:xfrm>
            <a:off x="2344615" y="1914525"/>
            <a:ext cx="663820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Projectteam meeting 2</a:t>
            </a:r>
          </a:p>
        </p:txBody>
      </p:sp>
      <p:cxnSp>
        <p:nvCxnSpPr>
          <p:cNvPr id="105" name="Rechte verbindingslijn met pijl 104"/>
          <p:cNvCxnSpPr>
            <a:stCxn id="80" idx="3"/>
            <a:endCxn id="94" idx="1"/>
          </p:cNvCxnSpPr>
          <p:nvPr/>
        </p:nvCxnSpPr>
        <p:spPr>
          <a:xfrm>
            <a:off x="3008435" y="2058988"/>
            <a:ext cx="9334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Rechthoek 108"/>
          <p:cNvSpPr/>
          <p:nvPr/>
        </p:nvSpPr>
        <p:spPr>
          <a:xfrm>
            <a:off x="1050684" y="5556250"/>
            <a:ext cx="663819" cy="2873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Projectteam meeting 1</a:t>
            </a:r>
          </a:p>
        </p:txBody>
      </p:sp>
      <p:sp>
        <p:nvSpPr>
          <p:cNvPr id="117" name="Rechthoek 116"/>
          <p:cNvSpPr/>
          <p:nvPr/>
        </p:nvSpPr>
        <p:spPr>
          <a:xfrm>
            <a:off x="5838092" y="5516568"/>
            <a:ext cx="66382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Projectteam meeting 3</a:t>
            </a:r>
          </a:p>
        </p:txBody>
      </p:sp>
      <p:sp>
        <p:nvSpPr>
          <p:cNvPr id="120" name="Rechthoek 119"/>
          <p:cNvSpPr/>
          <p:nvPr/>
        </p:nvSpPr>
        <p:spPr>
          <a:xfrm>
            <a:off x="8219345" y="5516568"/>
            <a:ext cx="663819" cy="2873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General Assembly</a:t>
            </a:r>
          </a:p>
        </p:txBody>
      </p:sp>
      <p:cxnSp>
        <p:nvCxnSpPr>
          <p:cNvPr id="121" name="Rechte verbindingslijn met pijl 120"/>
          <p:cNvCxnSpPr>
            <a:stCxn id="109" idx="3"/>
            <a:endCxn id="151" idx="1"/>
          </p:cNvCxnSpPr>
          <p:nvPr/>
        </p:nvCxnSpPr>
        <p:spPr>
          <a:xfrm flipV="1">
            <a:off x="1714502" y="5697543"/>
            <a:ext cx="2227385" cy="317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met pijl 121"/>
          <p:cNvCxnSpPr>
            <a:stCxn id="117" idx="3"/>
          </p:cNvCxnSpPr>
          <p:nvPr/>
        </p:nvCxnSpPr>
        <p:spPr>
          <a:xfrm>
            <a:off x="6501912" y="5661025"/>
            <a:ext cx="172768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hthoek 124"/>
          <p:cNvSpPr/>
          <p:nvPr/>
        </p:nvSpPr>
        <p:spPr>
          <a:xfrm>
            <a:off x="7420710" y="5516568"/>
            <a:ext cx="665285" cy="2873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Expert team meeting</a:t>
            </a:r>
          </a:p>
        </p:txBody>
      </p:sp>
      <p:sp>
        <p:nvSpPr>
          <p:cNvPr id="128" name="Rechthoek 127"/>
          <p:cNvSpPr/>
          <p:nvPr/>
        </p:nvSpPr>
        <p:spPr>
          <a:xfrm>
            <a:off x="3433399" y="6342068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white">
                    <a:lumMod val="50000"/>
                  </a:prstClr>
                </a:solidFill>
              </a:rPr>
              <a:t>Progress</a:t>
            </a: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 report</a:t>
            </a:r>
          </a:p>
        </p:txBody>
      </p:sp>
      <p:sp>
        <p:nvSpPr>
          <p:cNvPr id="129" name="Rechthoek 128"/>
          <p:cNvSpPr/>
          <p:nvPr/>
        </p:nvSpPr>
        <p:spPr>
          <a:xfrm>
            <a:off x="5826369" y="6342068"/>
            <a:ext cx="66382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white">
                    <a:lumMod val="50000"/>
                  </a:prstClr>
                </a:solidFill>
              </a:rPr>
              <a:t>Progress</a:t>
            </a: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report</a:t>
            </a:r>
          </a:p>
        </p:txBody>
      </p:sp>
      <p:sp>
        <p:nvSpPr>
          <p:cNvPr id="131" name="Rechthoek 130"/>
          <p:cNvSpPr/>
          <p:nvPr/>
        </p:nvSpPr>
        <p:spPr>
          <a:xfrm>
            <a:off x="7420710" y="6342068"/>
            <a:ext cx="665285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white">
                    <a:lumMod val="50000"/>
                  </a:prstClr>
                </a:solidFill>
              </a:rPr>
              <a:t>Progress</a:t>
            </a: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report</a:t>
            </a:r>
          </a:p>
        </p:txBody>
      </p:sp>
      <p:sp>
        <p:nvSpPr>
          <p:cNvPr id="140" name="Rechthoek 139"/>
          <p:cNvSpPr/>
          <p:nvPr/>
        </p:nvSpPr>
        <p:spPr>
          <a:xfrm>
            <a:off x="243254" y="6342068"/>
            <a:ext cx="66382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Financial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plan</a:t>
            </a:r>
          </a:p>
        </p:txBody>
      </p:sp>
      <p:cxnSp>
        <p:nvCxnSpPr>
          <p:cNvPr id="143" name="Rechte verbindingslijn met pijl 142"/>
          <p:cNvCxnSpPr/>
          <p:nvPr/>
        </p:nvCxnSpPr>
        <p:spPr>
          <a:xfrm flipV="1">
            <a:off x="907074" y="6484943"/>
            <a:ext cx="936380" cy="95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Rechte verbindingslijn met pijl 143"/>
          <p:cNvCxnSpPr/>
          <p:nvPr/>
        </p:nvCxnSpPr>
        <p:spPr>
          <a:xfrm flipV="1">
            <a:off x="2469176" y="6480175"/>
            <a:ext cx="964223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Rechte verbindingslijn met pijl 144"/>
          <p:cNvCxnSpPr/>
          <p:nvPr/>
        </p:nvCxnSpPr>
        <p:spPr>
          <a:xfrm flipV="1">
            <a:off x="4097218" y="6475413"/>
            <a:ext cx="1727689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Rechte verbindingslijn met pijl 145"/>
          <p:cNvCxnSpPr/>
          <p:nvPr/>
        </p:nvCxnSpPr>
        <p:spPr>
          <a:xfrm flipV="1">
            <a:off x="6490191" y="6467475"/>
            <a:ext cx="930519" cy="79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Gebogen verbindingslijn 146"/>
          <p:cNvCxnSpPr/>
          <p:nvPr/>
        </p:nvCxnSpPr>
        <p:spPr>
          <a:xfrm rot="5400000" flipH="1" flipV="1">
            <a:off x="7992759" y="5935238"/>
            <a:ext cx="652463" cy="465992"/>
          </a:xfrm>
          <a:prstGeom prst="bentConnector3">
            <a:avLst>
              <a:gd name="adj1" fmla="val -164"/>
            </a:avLst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Rechthoek 147"/>
          <p:cNvSpPr/>
          <p:nvPr/>
        </p:nvSpPr>
        <p:spPr>
          <a:xfrm>
            <a:off x="3442191" y="5946775"/>
            <a:ext cx="663819" cy="2873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Tor 2018</a:t>
            </a:r>
          </a:p>
        </p:txBody>
      </p:sp>
      <p:cxnSp>
        <p:nvCxnSpPr>
          <p:cNvPr id="150" name="Gebogen verbindingslijn 149"/>
          <p:cNvCxnSpPr>
            <a:stCxn id="148" idx="3"/>
          </p:cNvCxnSpPr>
          <p:nvPr/>
        </p:nvCxnSpPr>
        <p:spPr>
          <a:xfrm flipV="1">
            <a:off x="4106009" y="5842000"/>
            <a:ext cx="3647343" cy="249238"/>
          </a:xfrm>
          <a:prstGeom prst="bentConnector3">
            <a:avLst>
              <a:gd name="adj1" fmla="val 99943"/>
            </a:avLst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Rechthoek 150"/>
          <p:cNvSpPr/>
          <p:nvPr/>
        </p:nvSpPr>
        <p:spPr>
          <a:xfrm>
            <a:off x="3941884" y="5554668"/>
            <a:ext cx="663820" cy="2873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black"/>
                </a:solidFill>
              </a:rPr>
              <a:t>Projectteam meeting 2</a:t>
            </a:r>
          </a:p>
        </p:txBody>
      </p:sp>
      <p:cxnSp>
        <p:nvCxnSpPr>
          <p:cNvPr id="152" name="Rechte verbindingslijn met pijl 151"/>
          <p:cNvCxnSpPr>
            <a:stCxn id="151" idx="3"/>
          </p:cNvCxnSpPr>
          <p:nvPr/>
        </p:nvCxnSpPr>
        <p:spPr>
          <a:xfrm>
            <a:off x="4605704" y="5697543"/>
            <a:ext cx="1219200" cy="317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hthoek 154"/>
          <p:cNvSpPr/>
          <p:nvPr/>
        </p:nvSpPr>
        <p:spPr>
          <a:xfrm>
            <a:off x="3143253" y="3248030"/>
            <a:ext cx="663819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Developing 2</a:t>
            </a:r>
            <a:r>
              <a:rPr lang="en-GB" sz="900" baseline="30000" dirty="0">
                <a:solidFill>
                  <a:prstClr val="black"/>
                </a:solidFill>
              </a:rPr>
              <a:t>nd</a:t>
            </a:r>
            <a:r>
              <a:rPr lang="en-GB" sz="900" dirty="0">
                <a:solidFill>
                  <a:prstClr val="black"/>
                </a:solidFill>
              </a:rPr>
              <a:t> draft guidance</a:t>
            </a:r>
          </a:p>
        </p:txBody>
      </p:sp>
      <p:sp>
        <p:nvSpPr>
          <p:cNvPr id="156" name="Rechthoek 155"/>
          <p:cNvSpPr/>
          <p:nvPr/>
        </p:nvSpPr>
        <p:spPr>
          <a:xfrm>
            <a:off x="4737591" y="3248030"/>
            <a:ext cx="964223" cy="360363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Developing 3</a:t>
            </a:r>
            <a:r>
              <a:rPr lang="en-GB" sz="900" baseline="30000" dirty="0">
                <a:solidFill>
                  <a:prstClr val="black"/>
                </a:solidFill>
              </a:rPr>
              <a:t>rd</a:t>
            </a:r>
            <a:r>
              <a:rPr lang="en-GB" sz="900" dirty="0">
                <a:solidFill>
                  <a:prstClr val="black"/>
                </a:solidFill>
              </a:rPr>
              <a:t>  draft guidance</a:t>
            </a:r>
          </a:p>
        </p:txBody>
      </p:sp>
      <p:cxnSp>
        <p:nvCxnSpPr>
          <p:cNvPr id="157" name="Rechte verbindingslijn met pijl 156"/>
          <p:cNvCxnSpPr/>
          <p:nvPr/>
        </p:nvCxnSpPr>
        <p:spPr>
          <a:xfrm>
            <a:off x="5704743" y="342900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Rechte verbindingslijn met pijl 159"/>
          <p:cNvCxnSpPr/>
          <p:nvPr/>
        </p:nvCxnSpPr>
        <p:spPr>
          <a:xfrm>
            <a:off x="3009903" y="342900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Rechte verbindingslijn met pijl 161"/>
          <p:cNvCxnSpPr/>
          <p:nvPr/>
        </p:nvCxnSpPr>
        <p:spPr>
          <a:xfrm>
            <a:off x="907073" y="3421063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Rechte verbindingslijn met pijl 162"/>
          <p:cNvCxnSpPr/>
          <p:nvPr/>
        </p:nvCxnSpPr>
        <p:spPr>
          <a:xfrm>
            <a:off x="2477966" y="2197105"/>
            <a:ext cx="0" cy="1058863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Rechte verbindingslijn met pijl 163"/>
          <p:cNvCxnSpPr/>
          <p:nvPr/>
        </p:nvCxnSpPr>
        <p:spPr>
          <a:xfrm>
            <a:off x="4173415" y="2217743"/>
            <a:ext cx="0" cy="541337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Rechte verbindingslijn met pijl 164"/>
          <p:cNvCxnSpPr/>
          <p:nvPr/>
        </p:nvCxnSpPr>
        <p:spPr>
          <a:xfrm>
            <a:off x="4306766" y="2219330"/>
            <a:ext cx="0" cy="1058863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hthoek 99"/>
          <p:cNvSpPr/>
          <p:nvPr/>
        </p:nvSpPr>
        <p:spPr>
          <a:xfrm>
            <a:off x="3941884" y="2671768"/>
            <a:ext cx="663820" cy="358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Preparation workshop</a:t>
            </a:r>
          </a:p>
        </p:txBody>
      </p:sp>
      <p:sp>
        <p:nvSpPr>
          <p:cNvPr id="154" name="Rechthoek 153"/>
          <p:cNvSpPr/>
          <p:nvPr/>
        </p:nvSpPr>
        <p:spPr>
          <a:xfrm>
            <a:off x="3940422" y="3249616"/>
            <a:ext cx="663819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2</a:t>
            </a:r>
            <a:r>
              <a:rPr lang="en-GB" sz="900" baseline="30000" dirty="0">
                <a:solidFill>
                  <a:prstClr val="black"/>
                </a:solidFill>
              </a:rPr>
              <a:t>nd</a:t>
            </a:r>
            <a:r>
              <a:rPr lang="en-GB" sz="900" dirty="0">
                <a:solidFill>
                  <a:prstClr val="black"/>
                </a:solidFill>
              </a:rPr>
              <a:t> draft guidance</a:t>
            </a:r>
          </a:p>
        </p:txBody>
      </p:sp>
      <p:sp>
        <p:nvSpPr>
          <p:cNvPr id="73" name="Rechthoek 72"/>
          <p:cNvSpPr/>
          <p:nvPr/>
        </p:nvSpPr>
        <p:spPr>
          <a:xfrm>
            <a:off x="243254" y="3248030"/>
            <a:ext cx="663820" cy="3603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Draft </a:t>
            </a:r>
          </a:p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structure</a:t>
            </a:r>
          </a:p>
        </p:txBody>
      </p:sp>
      <p:cxnSp>
        <p:nvCxnSpPr>
          <p:cNvPr id="167" name="Rechte verbindingslijn met pijl 166"/>
          <p:cNvCxnSpPr/>
          <p:nvPr/>
        </p:nvCxnSpPr>
        <p:spPr>
          <a:xfrm>
            <a:off x="6765681" y="2205043"/>
            <a:ext cx="0" cy="541337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Rechte verbindingslijn met pijl 167"/>
          <p:cNvCxnSpPr/>
          <p:nvPr/>
        </p:nvCxnSpPr>
        <p:spPr>
          <a:xfrm flipH="1">
            <a:off x="6899031" y="2205038"/>
            <a:ext cx="0" cy="1389062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hthoek 141"/>
          <p:cNvSpPr/>
          <p:nvPr/>
        </p:nvSpPr>
        <p:spPr>
          <a:xfrm>
            <a:off x="6632333" y="3608388"/>
            <a:ext cx="665285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Draft WS minutes</a:t>
            </a:r>
          </a:p>
        </p:txBody>
      </p:sp>
      <p:sp>
        <p:nvSpPr>
          <p:cNvPr id="169" name="Rechthoek 168"/>
          <p:cNvSpPr/>
          <p:nvPr/>
        </p:nvSpPr>
        <p:spPr>
          <a:xfrm>
            <a:off x="1843455" y="4113213"/>
            <a:ext cx="1465385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Work sub group on new topics</a:t>
            </a:r>
          </a:p>
        </p:txBody>
      </p:sp>
      <p:sp>
        <p:nvSpPr>
          <p:cNvPr id="170" name="Rechthoek 169"/>
          <p:cNvSpPr/>
          <p:nvPr/>
        </p:nvSpPr>
        <p:spPr>
          <a:xfrm>
            <a:off x="252046" y="4113213"/>
            <a:ext cx="663820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Work sub groups on old topics</a:t>
            </a:r>
          </a:p>
        </p:txBody>
      </p:sp>
      <p:sp>
        <p:nvSpPr>
          <p:cNvPr id="171" name="Rechthoek 170"/>
          <p:cNvSpPr/>
          <p:nvPr/>
        </p:nvSpPr>
        <p:spPr>
          <a:xfrm>
            <a:off x="243254" y="4652963"/>
            <a:ext cx="663820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Drafting work program</a:t>
            </a:r>
          </a:p>
        </p:txBody>
      </p:sp>
      <p:sp>
        <p:nvSpPr>
          <p:cNvPr id="172" name="Rechthoek 171"/>
          <p:cNvSpPr/>
          <p:nvPr/>
        </p:nvSpPr>
        <p:spPr>
          <a:xfrm>
            <a:off x="1049218" y="4652963"/>
            <a:ext cx="66528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Final </a:t>
            </a:r>
          </a:p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Work program</a:t>
            </a:r>
          </a:p>
        </p:txBody>
      </p:sp>
      <p:cxnSp>
        <p:nvCxnSpPr>
          <p:cNvPr id="173" name="Rechte verbindingslijn met pijl 172"/>
          <p:cNvCxnSpPr/>
          <p:nvPr/>
        </p:nvCxnSpPr>
        <p:spPr>
          <a:xfrm>
            <a:off x="907073" y="4832350"/>
            <a:ext cx="13335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Rechte verbindingslijn met pijl 173"/>
          <p:cNvCxnSpPr/>
          <p:nvPr/>
        </p:nvCxnSpPr>
        <p:spPr>
          <a:xfrm>
            <a:off x="1182566" y="5013330"/>
            <a:ext cx="0" cy="5429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" name="Rechthoek 174"/>
          <p:cNvSpPr/>
          <p:nvPr/>
        </p:nvSpPr>
        <p:spPr>
          <a:xfrm>
            <a:off x="3941884" y="4113218"/>
            <a:ext cx="663820" cy="358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New sub groups</a:t>
            </a:r>
          </a:p>
        </p:txBody>
      </p:sp>
      <p:cxnSp>
        <p:nvCxnSpPr>
          <p:cNvPr id="177" name="Rechte verbindingslijn met pijl 176"/>
          <p:cNvCxnSpPr/>
          <p:nvPr/>
        </p:nvCxnSpPr>
        <p:spPr>
          <a:xfrm>
            <a:off x="4106008" y="5013330"/>
            <a:ext cx="0" cy="542925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Rechte verbindingslijn met pijl 177"/>
          <p:cNvCxnSpPr/>
          <p:nvPr/>
        </p:nvCxnSpPr>
        <p:spPr>
          <a:xfrm flipH="1">
            <a:off x="4239361" y="4473575"/>
            <a:ext cx="8792" cy="106203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Rechthoek 175"/>
          <p:cNvSpPr/>
          <p:nvPr/>
        </p:nvSpPr>
        <p:spPr>
          <a:xfrm>
            <a:off x="3940422" y="4654555"/>
            <a:ext cx="663819" cy="358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Preparation workshop</a:t>
            </a:r>
          </a:p>
        </p:txBody>
      </p:sp>
      <p:cxnSp>
        <p:nvCxnSpPr>
          <p:cNvPr id="181" name="Rechte verbindingslijn met pijl 180"/>
          <p:cNvCxnSpPr/>
          <p:nvPr/>
        </p:nvCxnSpPr>
        <p:spPr>
          <a:xfrm>
            <a:off x="6490191" y="291465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Rechte verbindingslijn met pijl 181"/>
          <p:cNvCxnSpPr/>
          <p:nvPr/>
        </p:nvCxnSpPr>
        <p:spPr>
          <a:xfrm>
            <a:off x="6506308" y="4837113"/>
            <a:ext cx="13335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Rechte verbindingslijn met pijl 183"/>
          <p:cNvCxnSpPr>
            <a:endCxn id="175" idx="1"/>
          </p:cNvCxnSpPr>
          <p:nvPr/>
        </p:nvCxnSpPr>
        <p:spPr>
          <a:xfrm>
            <a:off x="3319097" y="4291018"/>
            <a:ext cx="622788" cy="158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Rechte verbindingslijn met pijl 184"/>
          <p:cNvCxnSpPr/>
          <p:nvPr/>
        </p:nvCxnSpPr>
        <p:spPr>
          <a:xfrm>
            <a:off x="907074" y="4292600"/>
            <a:ext cx="93638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Rechte verbindingslijn met pijl 186"/>
          <p:cNvCxnSpPr/>
          <p:nvPr/>
        </p:nvCxnSpPr>
        <p:spPr>
          <a:xfrm>
            <a:off x="7562850" y="5013330"/>
            <a:ext cx="0" cy="51911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Rechthoek 185"/>
          <p:cNvSpPr/>
          <p:nvPr/>
        </p:nvSpPr>
        <p:spPr>
          <a:xfrm>
            <a:off x="7429502" y="4581525"/>
            <a:ext cx="665285" cy="431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Submitting report to expert team</a:t>
            </a:r>
          </a:p>
        </p:txBody>
      </p:sp>
      <p:cxnSp>
        <p:nvCxnSpPr>
          <p:cNvPr id="188" name="Gebogen verbindingslijn 187"/>
          <p:cNvCxnSpPr/>
          <p:nvPr/>
        </p:nvCxnSpPr>
        <p:spPr>
          <a:xfrm rot="16200000" flipH="1">
            <a:off x="8011503" y="1372216"/>
            <a:ext cx="622300" cy="452803"/>
          </a:xfrm>
          <a:prstGeom prst="bentConnector3">
            <a:avLst>
              <a:gd name="adj1" fmla="val -236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hthoek 125"/>
          <p:cNvSpPr/>
          <p:nvPr/>
        </p:nvSpPr>
        <p:spPr>
          <a:xfrm>
            <a:off x="1847853" y="6342068"/>
            <a:ext cx="663819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 err="1">
                <a:solidFill>
                  <a:prstClr val="white">
                    <a:lumMod val="50000"/>
                  </a:prstClr>
                </a:solidFill>
              </a:rPr>
              <a:t>Progress</a:t>
            </a: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 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900" dirty="0">
                <a:solidFill>
                  <a:prstClr val="white">
                    <a:lumMod val="50000"/>
                  </a:prstClr>
                </a:solidFill>
              </a:rPr>
              <a:t>report</a:t>
            </a:r>
          </a:p>
        </p:txBody>
      </p:sp>
      <p:sp>
        <p:nvSpPr>
          <p:cNvPr id="104" name="Rechthoek 103"/>
          <p:cNvSpPr/>
          <p:nvPr/>
        </p:nvSpPr>
        <p:spPr>
          <a:xfrm>
            <a:off x="6632333" y="2709863"/>
            <a:ext cx="66528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Final  draft</a:t>
            </a:r>
          </a:p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Combined guidance</a:t>
            </a:r>
          </a:p>
        </p:txBody>
      </p:sp>
      <p:sp>
        <p:nvSpPr>
          <p:cNvPr id="179" name="Rechthoek 178"/>
          <p:cNvSpPr/>
          <p:nvPr/>
        </p:nvSpPr>
        <p:spPr>
          <a:xfrm>
            <a:off x="6632333" y="4581525"/>
            <a:ext cx="66528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</a:rPr>
              <a:t>Final draft report and good practice</a:t>
            </a:r>
          </a:p>
        </p:txBody>
      </p:sp>
      <p:cxnSp>
        <p:nvCxnSpPr>
          <p:cNvPr id="193" name="Rechte verbindingslijn met pijl 192"/>
          <p:cNvCxnSpPr>
            <a:endCxn id="117" idx="0"/>
          </p:cNvCxnSpPr>
          <p:nvPr/>
        </p:nvCxnSpPr>
        <p:spPr>
          <a:xfrm>
            <a:off x="6169269" y="5013325"/>
            <a:ext cx="0" cy="503238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60" name="Tekstvak 54"/>
          <p:cNvSpPr txBox="1">
            <a:spLocks noChangeArrowheads="1"/>
          </p:cNvSpPr>
          <p:nvPr/>
        </p:nvSpPr>
        <p:spPr bwMode="auto">
          <a:xfrm>
            <a:off x="401516" y="261938"/>
            <a:ext cx="4844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1</a:t>
            </a:r>
          </a:p>
        </p:txBody>
      </p:sp>
      <p:sp>
        <p:nvSpPr>
          <p:cNvPr id="23661" name="Tekstvak 193"/>
          <p:cNvSpPr txBox="1">
            <a:spLocks noChangeArrowheads="1"/>
          </p:cNvSpPr>
          <p:nvPr/>
        </p:nvSpPr>
        <p:spPr bwMode="auto">
          <a:xfrm>
            <a:off x="1232391" y="260350"/>
            <a:ext cx="7729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2 and 3</a:t>
            </a:r>
          </a:p>
        </p:txBody>
      </p:sp>
      <p:sp>
        <p:nvSpPr>
          <p:cNvPr id="23662" name="Tekstvak 194"/>
          <p:cNvSpPr txBox="1">
            <a:spLocks noChangeArrowheads="1"/>
          </p:cNvSpPr>
          <p:nvPr/>
        </p:nvSpPr>
        <p:spPr bwMode="auto">
          <a:xfrm>
            <a:off x="2762252" y="260350"/>
            <a:ext cx="4844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4</a:t>
            </a:r>
          </a:p>
        </p:txBody>
      </p:sp>
      <p:sp>
        <p:nvSpPr>
          <p:cNvPr id="23663" name="Tekstvak 195"/>
          <p:cNvSpPr txBox="1">
            <a:spLocks noChangeArrowheads="1"/>
          </p:cNvSpPr>
          <p:nvPr/>
        </p:nvSpPr>
        <p:spPr bwMode="auto">
          <a:xfrm>
            <a:off x="3692772" y="260350"/>
            <a:ext cx="7729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5 and 6</a:t>
            </a:r>
          </a:p>
        </p:txBody>
      </p:sp>
      <p:sp>
        <p:nvSpPr>
          <p:cNvPr id="23664" name="Tekstvak 197"/>
          <p:cNvSpPr txBox="1">
            <a:spLocks noChangeArrowheads="1"/>
          </p:cNvSpPr>
          <p:nvPr/>
        </p:nvSpPr>
        <p:spPr bwMode="auto">
          <a:xfrm>
            <a:off x="5155223" y="260350"/>
            <a:ext cx="4844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7</a:t>
            </a:r>
          </a:p>
        </p:txBody>
      </p:sp>
      <p:sp>
        <p:nvSpPr>
          <p:cNvPr id="23665" name="Tekstvak 198"/>
          <p:cNvSpPr txBox="1">
            <a:spLocks noChangeArrowheads="1"/>
          </p:cNvSpPr>
          <p:nvPr/>
        </p:nvSpPr>
        <p:spPr bwMode="auto">
          <a:xfrm>
            <a:off x="5952392" y="260350"/>
            <a:ext cx="4844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8</a:t>
            </a:r>
          </a:p>
        </p:txBody>
      </p:sp>
      <p:sp>
        <p:nvSpPr>
          <p:cNvPr id="23666" name="Tekstvak 199"/>
          <p:cNvSpPr txBox="1">
            <a:spLocks noChangeArrowheads="1"/>
          </p:cNvSpPr>
          <p:nvPr/>
        </p:nvSpPr>
        <p:spPr bwMode="auto">
          <a:xfrm>
            <a:off x="6563460" y="261938"/>
            <a:ext cx="8306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639763" fontAlgn="base">
              <a:spcBef>
                <a:spcPct val="0"/>
              </a:spcBef>
              <a:spcAft>
                <a:spcPct val="0"/>
              </a:spcAft>
            </a:pPr>
            <a:r>
              <a:rPr lang="en-GB" altLang="nl-NL" sz="800" smtClean="0">
                <a:solidFill>
                  <a:srgbClr val="4F81BD"/>
                </a:solidFill>
                <a:latin typeface="Arial" charset="0"/>
                <a:ea typeface="ＭＳ Ｐゴシック" pitchFamily="34" charset="-128"/>
              </a:rPr>
              <a:t>Step 9 and 10</a:t>
            </a:r>
          </a:p>
        </p:txBody>
      </p:sp>
      <p:cxnSp>
        <p:nvCxnSpPr>
          <p:cNvPr id="3" name="Gebogen verbindingslijn 2"/>
          <p:cNvCxnSpPr>
            <a:stCxn id="172" idx="3"/>
            <a:endCxn id="169" idx="2"/>
          </p:cNvCxnSpPr>
          <p:nvPr/>
        </p:nvCxnSpPr>
        <p:spPr>
          <a:xfrm flipV="1">
            <a:off x="1714500" y="4473580"/>
            <a:ext cx="861646" cy="36036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bogen verbindingslijn 3"/>
          <p:cNvCxnSpPr>
            <a:endCxn id="44" idx="1"/>
          </p:cNvCxnSpPr>
          <p:nvPr/>
        </p:nvCxnSpPr>
        <p:spPr>
          <a:xfrm rot="5400000" flipH="1" flipV="1">
            <a:off x="501589" y="2122671"/>
            <a:ext cx="617538" cy="480646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Gebogen verbindingslijn 131"/>
          <p:cNvCxnSpPr>
            <a:endCxn id="44" idx="1"/>
          </p:cNvCxnSpPr>
          <p:nvPr/>
        </p:nvCxnSpPr>
        <p:spPr>
          <a:xfrm rot="5400000" flipH="1" flipV="1">
            <a:off x="283797" y="2481143"/>
            <a:ext cx="1193800" cy="339969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238861" y="2671763"/>
            <a:ext cx="663819" cy="3603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Draft project plan</a:t>
            </a:r>
          </a:p>
        </p:txBody>
      </p:sp>
      <p:sp>
        <p:nvSpPr>
          <p:cNvPr id="92" name="Rechthoek 91"/>
          <p:cNvSpPr/>
          <p:nvPr/>
        </p:nvSpPr>
        <p:spPr>
          <a:xfrm>
            <a:off x="1050684" y="2671763"/>
            <a:ext cx="66528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Final </a:t>
            </a:r>
          </a:p>
          <a:p>
            <a:pPr algn="ctr" defTabSz="639763" fontAlgn="base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project plan</a:t>
            </a:r>
          </a:p>
        </p:txBody>
      </p:sp>
      <p:cxnSp>
        <p:nvCxnSpPr>
          <p:cNvPr id="141" name="Rechte verbindingslijn met pijl 140"/>
          <p:cNvCxnSpPr/>
          <p:nvPr/>
        </p:nvCxnSpPr>
        <p:spPr>
          <a:xfrm>
            <a:off x="2212731" y="342900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Rechte verbindingslijn met pijl 158"/>
          <p:cNvCxnSpPr/>
          <p:nvPr/>
        </p:nvCxnSpPr>
        <p:spPr>
          <a:xfrm>
            <a:off x="3807072" y="342900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Rechte verbindingslijn met pijl 160"/>
          <p:cNvCxnSpPr/>
          <p:nvPr/>
        </p:nvCxnSpPr>
        <p:spPr>
          <a:xfrm>
            <a:off x="4604239" y="3429000"/>
            <a:ext cx="1333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Rechte verbindingslijn met pijl 193"/>
          <p:cNvCxnSpPr/>
          <p:nvPr/>
        </p:nvCxnSpPr>
        <p:spPr>
          <a:xfrm>
            <a:off x="7562850" y="2203450"/>
            <a:ext cx="0" cy="541338"/>
          </a:xfrm>
          <a:prstGeom prst="straightConnector1">
            <a:avLst/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echthoek 105"/>
          <p:cNvSpPr/>
          <p:nvPr/>
        </p:nvSpPr>
        <p:spPr>
          <a:xfrm>
            <a:off x="7429502" y="2708275"/>
            <a:ext cx="665285" cy="431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6397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prstClr val="black"/>
                </a:solidFill>
              </a:rPr>
              <a:t>Submitting guidance to expert team</a:t>
            </a:r>
          </a:p>
        </p:txBody>
      </p:sp>
      <p:cxnSp>
        <p:nvCxnSpPr>
          <p:cNvPr id="134" name="Rechte verbindingslijn met pijl 133"/>
          <p:cNvCxnSpPr/>
          <p:nvPr/>
        </p:nvCxnSpPr>
        <p:spPr>
          <a:xfrm flipV="1">
            <a:off x="4605707" y="4832350"/>
            <a:ext cx="1232388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45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>
            <a:grpSpLocks noChangeAspect="1"/>
          </p:cNvGrpSpPr>
          <p:nvPr/>
        </p:nvGrpSpPr>
        <p:grpSpPr>
          <a:xfrm>
            <a:off x="2330450" y="1486825"/>
            <a:ext cx="4320000" cy="3984807"/>
            <a:chOff x="0" y="0"/>
            <a:chExt cx="2692827" cy="2483522"/>
          </a:xfrm>
        </p:grpSpPr>
        <p:sp>
          <p:nvSpPr>
            <p:cNvPr id="5" name="Boog 4"/>
            <p:cNvSpPr/>
            <p:nvPr/>
          </p:nvSpPr>
          <p:spPr>
            <a:xfrm>
              <a:off x="395785" y="798394"/>
              <a:ext cx="1901825" cy="1187450"/>
            </a:xfrm>
            <a:prstGeom prst="arc">
              <a:avLst>
                <a:gd name="adj1" fmla="val 7507975"/>
                <a:gd name="adj2" fmla="val 11586856"/>
              </a:avLst>
            </a:prstGeom>
            <a:ln w="127000">
              <a:solidFill>
                <a:srgbClr val="FF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nl-N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Boog 5"/>
            <p:cNvSpPr/>
            <p:nvPr/>
          </p:nvSpPr>
          <p:spPr>
            <a:xfrm>
              <a:off x="402608" y="805218"/>
              <a:ext cx="1901825" cy="1187450"/>
            </a:xfrm>
            <a:prstGeom prst="arc">
              <a:avLst>
                <a:gd name="adj1" fmla="val 20568001"/>
                <a:gd name="adj2" fmla="val 3124408"/>
              </a:avLst>
            </a:prstGeom>
            <a:ln w="127000">
              <a:solidFill>
                <a:srgbClr val="54823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nl-N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Boog 6"/>
            <p:cNvSpPr/>
            <p:nvPr/>
          </p:nvSpPr>
          <p:spPr>
            <a:xfrm>
              <a:off x="402608" y="805218"/>
              <a:ext cx="1901825" cy="1187450"/>
            </a:xfrm>
            <a:prstGeom prst="arc">
              <a:avLst>
                <a:gd name="adj1" fmla="val 13821919"/>
                <a:gd name="adj2" fmla="val 18464636"/>
              </a:avLst>
            </a:prstGeom>
            <a:ln w="127000">
              <a:solidFill>
                <a:srgbClr val="FFC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nl-NL" sz="16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8" name="Groep 7"/>
            <p:cNvGrpSpPr/>
            <p:nvPr/>
          </p:nvGrpSpPr>
          <p:grpSpPr>
            <a:xfrm>
              <a:off x="0" y="0"/>
              <a:ext cx="2692827" cy="2483522"/>
              <a:chOff x="-13658" y="0"/>
              <a:chExt cx="2692827" cy="2483522"/>
            </a:xfrm>
          </p:grpSpPr>
          <p:grpSp>
            <p:nvGrpSpPr>
              <p:cNvPr id="9" name="Groep 8"/>
              <p:cNvGrpSpPr/>
              <p:nvPr/>
            </p:nvGrpSpPr>
            <p:grpSpPr>
              <a:xfrm>
                <a:off x="0" y="0"/>
                <a:ext cx="2679169" cy="2183130"/>
                <a:chOff x="-156952" y="0"/>
                <a:chExt cx="2679169" cy="2183130"/>
              </a:xfrm>
            </p:grpSpPr>
            <p:cxnSp>
              <p:nvCxnSpPr>
                <p:cNvPr id="11" name="Rechte verbindingslijn 10"/>
                <p:cNvCxnSpPr/>
                <p:nvPr/>
              </p:nvCxnSpPr>
              <p:spPr bwMode="auto">
                <a:xfrm>
                  <a:off x="936533" y="227603"/>
                  <a:ext cx="418925" cy="10000"/>
                </a:xfrm>
                <a:prstGeom prst="line">
                  <a:avLst/>
                </a:prstGeom>
                <a:noFill/>
                <a:ln w="127000">
                  <a:solidFill>
                    <a:srgbClr val="A6A6A6"/>
                  </a:solidFill>
                  <a:round/>
                  <a:headEnd/>
                  <a:tailEnd type="triangle" w="med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2" name="Boog 71"/>
                <p:cNvSpPr>
                  <a:spLocks/>
                </p:cNvSpPr>
                <p:nvPr/>
              </p:nvSpPr>
              <p:spPr bwMode="auto">
                <a:xfrm>
                  <a:off x="246056" y="202803"/>
                  <a:ext cx="1864667" cy="806711"/>
                </a:xfrm>
                <a:custGeom>
                  <a:avLst/>
                  <a:gdLst>
                    <a:gd name="T0" fmla="*/ 1323266 w 1864989"/>
                    <a:gd name="T1" fmla="*/ 37127 h 806749"/>
                    <a:gd name="T2" fmla="*/ 1842797 w 1864989"/>
                    <a:gd name="T3" fmla="*/ 490853 h 806749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864989" h="806749" stroke="0">
                      <a:moveTo>
                        <a:pt x="1323266" y="37127"/>
                      </a:moveTo>
                      <a:cubicBezTo>
                        <a:pt x="1721640" y="116663"/>
                        <a:pt x="1937949" y="305574"/>
                        <a:pt x="1842797" y="490853"/>
                      </a:cubicBezTo>
                      <a:lnTo>
                        <a:pt x="932495" y="403375"/>
                      </a:lnTo>
                      <a:lnTo>
                        <a:pt x="1323266" y="37127"/>
                      </a:lnTo>
                      <a:close/>
                    </a:path>
                    <a:path w="1864989" h="806749" fill="none">
                      <a:moveTo>
                        <a:pt x="1323266" y="37127"/>
                      </a:moveTo>
                      <a:cubicBezTo>
                        <a:pt x="1721640" y="116663"/>
                        <a:pt x="1937949" y="305574"/>
                        <a:pt x="1842797" y="490853"/>
                      </a:cubicBezTo>
                    </a:path>
                  </a:pathLst>
                </a:custGeom>
                <a:noFill/>
                <a:ln w="127000">
                  <a:solidFill>
                    <a:srgbClr val="A6A6A6"/>
                  </a:solidFill>
                  <a:round/>
                  <a:headEnd/>
                  <a:tailEnd type="triangle" w="med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" name="Afgeronde rechthoek 12"/>
                <p:cNvSpPr>
                  <a:spLocks noChangeArrowheads="1"/>
                </p:cNvSpPr>
                <p:nvPr/>
              </p:nvSpPr>
              <p:spPr bwMode="auto">
                <a:xfrm>
                  <a:off x="1350359" y="0"/>
                  <a:ext cx="713373" cy="44570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36000" tIns="0" rIns="36000" bIns="0" anchor="ctr" anchorCtr="0" upright="1">
                  <a:noAutofit/>
                </a:bodyPr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Goals &amp;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Objectives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Afgeronde rechthoek 13"/>
                <p:cNvSpPr>
                  <a:spLocks noChangeArrowheads="1"/>
                </p:cNvSpPr>
                <p:nvPr/>
              </p:nvSpPr>
              <p:spPr bwMode="auto">
                <a:xfrm>
                  <a:off x="-156952" y="699510"/>
                  <a:ext cx="936000" cy="5040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Evaluation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and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Feedback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5" name="Afgeronde rechthoek 14"/>
                <p:cNvSpPr>
                  <a:spLocks noChangeArrowheads="1"/>
                </p:cNvSpPr>
                <p:nvPr/>
              </p:nvSpPr>
              <p:spPr bwMode="auto">
                <a:xfrm>
                  <a:off x="282649" y="4100"/>
                  <a:ext cx="713373" cy="44570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36000" tIns="0" rIns="36000" bIns="0" anchor="ctr" anchorCtr="0" upright="1"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Policy planning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6" name="Afgeronde rechthoek 15"/>
                <p:cNvSpPr>
                  <a:spLocks noChangeArrowheads="1"/>
                </p:cNvSpPr>
                <p:nvPr/>
              </p:nvSpPr>
              <p:spPr bwMode="auto">
                <a:xfrm>
                  <a:off x="1586217" y="699510"/>
                  <a:ext cx="936000" cy="5040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54823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36000" tIns="0" rIns="36000" bIns="0" anchor="ctr" anchorCtr="0" upright="1">
                  <a:noAutofit/>
                </a:bodyPr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FFFFFF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Legislation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" name="Afgeronde rechthoek 16"/>
                <p:cNvSpPr>
                  <a:spLocks noChangeArrowheads="1"/>
                </p:cNvSpPr>
                <p:nvPr/>
              </p:nvSpPr>
              <p:spPr bwMode="auto">
                <a:xfrm>
                  <a:off x="737266" y="1679123"/>
                  <a:ext cx="900000" cy="50400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6600"/>
                </a:solidFill>
                <a:ln w="317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rot="0" vert="horz" wrap="square" lIns="0" tIns="0" rIns="0" bIns="0" anchor="ctr" anchorCtr="0" upright="1">
                  <a:noAutofit/>
                </a:bodyPr>
                <a:lstStyle/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57200" algn="l"/>
                      <a:tab pos="449580" algn="l"/>
                    </a:tabLst>
                  </a:pPr>
                  <a:r>
                    <a:rPr lang="en-GB" sz="1600" kern="1200">
                      <a:solidFill>
                        <a:srgbClr val="FFFFFF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Implementation</a:t>
                  </a:r>
                  <a:endParaRPr lang="nl-NL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0" name="Tekstvak 42"/>
              <p:cNvSpPr txBox="1"/>
              <p:nvPr/>
            </p:nvSpPr>
            <p:spPr>
              <a:xfrm>
                <a:off x="-13658" y="2204122"/>
                <a:ext cx="454025" cy="2794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spcBef>
                    <a:spcPts val="500"/>
                  </a:spcBef>
                  <a:spcAft>
                    <a:spcPts val="0"/>
                  </a:spcAft>
                  <a:tabLst>
                    <a:tab pos="449580" algn="l"/>
                  </a:tabLst>
                </a:pPr>
                <a:r>
                  <a:rPr lang="en-GB" sz="16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rPr>
                  <a:t>Fig 1</a:t>
                </a:r>
                <a:endParaRPr lang="nl-NL" sz="1600">
                  <a:solidFill>
                    <a:srgbClr val="171717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8" name="Boog 17"/>
          <p:cNvSpPr/>
          <p:nvPr/>
        </p:nvSpPr>
        <p:spPr>
          <a:xfrm>
            <a:off x="3044644" y="1850678"/>
            <a:ext cx="3301815" cy="1428323"/>
          </a:xfrm>
          <a:prstGeom prst="arc">
            <a:avLst>
              <a:gd name="adj1" fmla="val 10740769"/>
              <a:gd name="adj2" fmla="val 11740054"/>
            </a:avLst>
          </a:prstGeom>
          <a:noFill/>
          <a:ln w="127000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603169" y="4857008"/>
            <a:ext cx="1745673" cy="115190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ep 53"/>
          <p:cNvGrpSpPr>
            <a:grpSpLocks noChangeAspect="1"/>
          </p:cNvGrpSpPr>
          <p:nvPr/>
        </p:nvGrpSpPr>
        <p:grpSpPr>
          <a:xfrm>
            <a:off x="2384584" y="1246325"/>
            <a:ext cx="4320000" cy="3950960"/>
            <a:chOff x="0" y="-1"/>
            <a:chExt cx="2980512" cy="2725693"/>
          </a:xfrm>
        </p:grpSpPr>
        <p:grpSp>
          <p:nvGrpSpPr>
            <p:cNvPr id="56" name="Groep 55"/>
            <p:cNvGrpSpPr/>
            <p:nvPr/>
          </p:nvGrpSpPr>
          <p:grpSpPr>
            <a:xfrm>
              <a:off x="0" y="620202"/>
              <a:ext cx="2980512" cy="2105490"/>
              <a:chOff x="0" y="0"/>
              <a:chExt cx="2980512" cy="2105490"/>
            </a:xfrm>
          </p:grpSpPr>
          <p:sp>
            <p:nvSpPr>
              <p:cNvPr id="73" name="Afgeronde rechthoek 72"/>
              <p:cNvSpPr/>
              <p:nvPr/>
            </p:nvSpPr>
            <p:spPr>
              <a:xfrm>
                <a:off x="0" y="0"/>
                <a:ext cx="1151712" cy="935909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65000"/>
                  </a:sysClr>
                </a:solidFill>
                <a:prstDash val="sysDash"/>
              </a:ln>
              <a:effectLst/>
            </p:spPr>
            <p:txBody>
              <a:bodyPr wrap="square" tIns="0" anchor="t">
                <a:no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ts val="12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        </a:t>
                </a:r>
                <a:r>
                  <a:rPr kumimoji="0" lang="en-GB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       Part </a:t>
                </a:r>
                <a:r>
                  <a: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4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Afgeronde rechthoek 73"/>
              <p:cNvSpPr/>
              <p:nvPr/>
            </p:nvSpPr>
            <p:spPr>
              <a:xfrm>
                <a:off x="10632" y="1169581"/>
                <a:ext cx="1151712" cy="935909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65000"/>
                  </a:sysClr>
                </a:solidFill>
                <a:prstDash val="sysDash"/>
              </a:ln>
              <a:effectLst/>
            </p:spPr>
            <p:txBody>
              <a:bodyPr wrap="square" tIns="0" anchor="t">
                <a:no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ts val="12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        </a:t>
                </a:r>
                <a:r>
                  <a:rPr kumimoji="0" lang="en-GB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     Part </a:t>
                </a:r>
                <a:r>
                  <a:rPr kumimoji="0" lang="en-GB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3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75" name="Afgeronde rechthoek 74"/>
              <p:cNvSpPr/>
              <p:nvPr/>
            </p:nvSpPr>
            <p:spPr>
              <a:xfrm>
                <a:off x="1828800" y="1169581"/>
                <a:ext cx="1151712" cy="935909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65000"/>
                  </a:sysClr>
                </a:solidFill>
                <a:prstDash val="sysDash"/>
              </a:ln>
              <a:effectLst/>
            </p:spPr>
            <p:txBody>
              <a:bodyPr wrap="square" tIns="0" anchor="t">
                <a:noAutofit/>
              </a:bodyPr>
              <a:lstStyle/>
              <a:p>
                <a:pPr marL="0" marR="0" lvl="0" indent="0" algn="l" defTabSz="914400" eaLnBrk="1" fontAlgn="base" latinLnBrk="0" hangingPunct="1">
                  <a:lnSpc>
                    <a:spcPts val="12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Part 2</a:t>
                </a: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7" name="Groep 56"/>
            <p:cNvGrpSpPr/>
            <p:nvPr/>
          </p:nvGrpSpPr>
          <p:grpSpPr>
            <a:xfrm>
              <a:off x="143124" y="-1"/>
              <a:ext cx="2832635" cy="2535193"/>
              <a:chOff x="0" y="-1"/>
              <a:chExt cx="2832787" cy="2535360"/>
            </a:xfrm>
          </p:grpSpPr>
          <p:sp>
            <p:nvSpPr>
              <p:cNvPr id="58" name="Afgeronde rechthoek 57"/>
              <p:cNvSpPr/>
              <p:nvPr/>
            </p:nvSpPr>
            <p:spPr>
              <a:xfrm>
                <a:off x="1680935" y="614149"/>
                <a:ext cx="1151852" cy="935971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65000"/>
                  </a:sysClr>
                </a:solidFill>
                <a:prstDash val="sysDash"/>
              </a:ln>
              <a:effectLst/>
            </p:spPr>
            <p:txBody>
              <a:bodyPr wrap="square" tIns="0" anchor="t">
                <a:noAutofit/>
              </a:bodyPr>
              <a:lstStyle/>
              <a:p>
                <a:pPr marL="0" marR="0" lvl="0" indent="0" algn="l" defTabSz="914400" eaLnBrk="1" fontAlgn="base" latinLnBrk="0" hangingPunct="1">
                  <a:lnSpc>
                    <a:spcPts val="12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Part 1</a:t>
                </a: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grpSp>
            <p:nvGrpSpPr>
              <p:cNvPr id="59" name="Groep 58"/>
              <p:cNvGrpSpPr/>
              <p:nvPr/>
            </p:nvGrpSpPr>
            <p:grpSpPr>
              <a:xfrm>
                <a:off x="0" y="-1"/>
                <a:ext cx="2714687" cy="2535360"/>
                <a:chOff x="175846" y="0"/>
                <a:chExt cx="2715037" cy="2535618"/>
              </a:xfrm>
            </p:grpSpPr>
            <p:grpSp>
              <p:nvGrpSpPr>
                <p:cNvPr id="60" name="Groep 59"/>
                <p:cNvGrpSpPr/>
                <p:nvPr/>
              </p:nvGrpSpPr>
              <p:grpSpPr>
                <a:xfrm>
                  <a:off x="175846" y="0"/>
                  <a:ext cx="2715037" cy="2535618"/>
                  <a:chOff x="175846" y="0"/>
                  <a:chExt cx="2715037" cy="2535618"/>
                </a:xfrm>
              </p:grpSpPr>
              <p:sp>
                <p:nvSpPr>
                  <p:cNvPr id="62" name="Boog 61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20391855"/>
                      <a:gd name="adj2" fmla="val 964113"/>
                    </a:avLst>
                  </a:prstGeom>
                  <a:noFill/>
                  <a:ln w="127000" cap="flat" cmpd="sng" algn="ctr">
                    <a:solidFill>
                      <a:srgbClr val="70AD47">
                        <a:lumMod val="75000"/>
                      </a:srgb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cxnSp>
                <p:nvCxnSpPr>
                  <p:cNvPr id="63" name="Rechte verbindingslijn 62"/>
                  <p:cNvCxnSpPr/>
                  <p:nvPr/>
                </p:nvCxnSpPr>
                <p:spPr>
                  <a:xfrm>
                    <a:off x="1230923" y="276330"/>
                    <a:ext cx="508635" cy="12065"/>
                  </a:xfrm>
                  <a:prstGeom prst="line">
                    <a:avLst/>
                  </a:prstGeom>
                  <a:noFill/>
                  <a:ln w="1270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tailEnd type="triangle" w="med" len="sm"/>
                  </a:ln>
                  <a:effectLst/>
                </p:spPr>
              </p:cxnSp>
              <p:sp>
                <p:nvSpPr>
                  <p:cNvPr id="64" name="Boog 63"/>
                  <p:cNvSpPr/>
                  <p:nvPr/>
                </p:nvSpPr>
                <p:spPr>
                  <a:xfrm>
                    <a:off x="346668" y="979714"/>
                    <a:ext cx="2303780" cy="1439545"/>
                  </a:xfrm>
                  <a:prstGeom prst="arc">
                    <a:avLst>
                      <a:gd name="adj1" fmla="val 1132231"/>
                      <a:gd name="adj2" fmla="val 7550271"/>
                    </a:avLst>
                  </a:prstGeom>
                  <a:noFill/>
                  <a:ln w="127000" cap="flat" cmpd="sng" algn="ctr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5" name="Boog 64"/>
                  <p:cNvSpPr/>
                  <p:nvPr/>
                </p:nvSpPr>
                <p:spPr>
                  <a:xfrm>
                    <a:off x="356716" y="979714"/>
                    <a:ext cx="2303780" cy="1439545"/>
                  </a:xfrm>
                  <a:prstGeom prst="arc">
                    <a:avLst>
                      <a:gd name="adj1" fmla="val 9451392"/>
                      <a:gd name="adj2" fmla="val 11838090"/>
                    </a:avLst>
                  </a:prstGeom>
                  <a:noFill/>
                  <a:ln w="127000" cap="flat" cmpd="sng" algn="ctr">
                    <a:solidFill>
                      <a:srgbClr val="4F81BD"/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6" name="Boog 65"/>
                  <p:cNvSpPr/>
                  <p:nvPr/>
                </p:nvSpPr>
                <p:spPr>
                  <a:xfrm>
                    <a:off x="392658" y="246185"/>
                    <a:ext cx="2263775" cy="979170"/>
                  </a:xfrm>
                  <a:prstGeom prst="arc">
                    <a:avLst>
                      <a:gd name="adj1" fmla="val 19011330"/>
                      <a:gd name="adj2" fmla="val 329350"/>
                    </a:avLst>
                  </a:prstGeom>
                  <a:noFill/>
                  <a:ln w="1270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7" name="Afgeronde rechthoek 66"/>
                  <p:cNvSpPr/>
                  <p:nvPr/>
                </p:nvSpPr>
                <p:spPr>
                  <a:xfrm>
                    <a:off x="1733341" y="0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Goals &amp;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Objectives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8" name="Afgeronde rechthoek 67"/>
                  <p:cNvSpPr/>
                  <p:nvPr/>
                </p:nvSpPr>
                <p:spPr>
                  <a:xfrm>
                    <a:off x="2024743" y="1989574"/>
                    <a:ext cx="866140" cy="541020"/>
                  </a:xfrm>
                  <a:prstGeom prst="roundRect">
                    <a:avLst/>
                  </a:prstGeom>
                  <a:solidFill>
                    <a:srgbClr val="FF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53643" rIns="0" bIns="53643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Permitting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9" name="Afgeronde rechthoek 68"/>
                  <p:cNvSpPr/>
                  <p:nvPr/>
                </p:nvSpPr>
                <p:spPr>
                  <a:xfrm>
                    <a:off x="175846" y="1994598"/>
                    <a:ext cx="866140" cy="541020"/>
                  </a:xfrm>
                  <a:prstGeom prst="roundRect">
                    <a:avLst/>
                  </a:prstGeom>
                  <a:solidFill>
                    <a:srgbClr val="4F81BD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1600"/>
                      </a:lnSpc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Inspection Compl. ass.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ts val="1600"/>
                      </a:lnSpc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Enforcement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0" name="Boog 69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12350324"/>
                      <a:gd name="adj2" fmla="val 18452730"/>
                    </a:avLst>
                  </a:prstGeom>
                  <a:noFill/>
                  <a:ln w="127000" cap="flat" cmpd="sng" algn="ctr">
                    <a:solidFill>
                      <a:srgbClr val="FFC000"/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1" name="Afgeronde rechthoek 70"/>
                  <p:cNvSpPr/>
                  <p:nvPr/>
                </p:nvSpPr>
                <p:spPr>
                  <a:xfrm>
                    <a:off x="175846" y="849086"/>
                    <a:ext cx="866140" cy="541020"/>
                  </a:xfrm>
                  <a:prstGeom prst="roundRect">
                    <a:avLst/>
                  </a:prstGeom>
                  <a:solidFill>
                    <a:srgbClr val="FFC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1600"/>
                      </a:lnSpc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Evaluation and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ts val="1600"/>
                      </a:lnSpc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Feedback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2" name="Afgeronde rechthoek 71"/>
                  <p:cNvSpPr/>
                  <p:nvPr/>
                </p:nvSpPr>
                <p:spPr>
                  <a:xfrm>
                    <a:off x="437103" y="5024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1600"/>
                      </a:lnSpc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>
                        <a:tab pos="449580" algn="l"/>
                      </a:tabLst>
                      <a:defRPr/>
                    </a:pPr>
                    <a:r>
                      <a:rPr kumimoji="0" lang="en-GB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Policy planning</a:t>
                    </a:r>
                    <a:endParaRPr kumimoji="0" lang="nl-NL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61" name="Afgeronde rechthoek 60"/>
                <p:cNvSpPr/>
                <p:nvPr/>
              </p:nvSpPr>
              <p:spPr>
                <a:xfrm>
                  <a:off x="2019719" y="849086"/>
                  <a:ext cx="866140" cy="541020"/>
                </a:xfrm>
                <a:prstGeom prst="roundRect">
                  <a:avLst/>
                </a:prstGeom>
                <a:solidFill>
                  <a:srgbClr val="70AD47">
                    <a:lumMod val="75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36000" tIns="53643" rIns="36000" bIns="53643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>
                      <a:tab pos="449580" algn="l"/>
                    </a:tabLst>
                    <a:defRPr/>
                  </a:pPr>
                  <a:r>
                    <a:rPr kumimoji="0" lang="en-GB" sz="1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Legislation</a:t>
                  </a:r>
                  <a:endParaRPr kumimoji="0" lang="nl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23" name="Boog 22"/>
          <p:cNvSpPr/>
          <p:nvPr/>
        </p:nvSpPr>
        <p:spPr>
          <a:xfrm>
            <a:off x="2873194" y="1745903"/>
            <a:ext cx="3301815" cy="1428323"/>
          </a:xfrm>
          <a:prstGeom prst="arc">
            <a:avLst>
              <a:gd name="adj1" fmla="val 10740769"/>
              <a:gd name="adj2" fmla="val 11825923"/>
            </a:avLst>
          </a:prstGeom>
          <a:noFill/>
          <a:ln w="127000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69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ep 27"/>
          <p:cNvGrpSpPr/>
          <p:nvPr/>
        </p:nvGrpSpPr>
        <p:grpSpPr>
          <a:xfrm>
            <a:off x="2795521" y="113145"/>
            <a:ext cx="3466339" cy="6624000"/>
            <a:chOff x="143123" y="0"/>
            <a:chExt cx="3963090" cy="7523215"/>
          </a:xfrm>
        </p:grpSpPr>
        <p:grpSp>
          <p:nvGrpSpPr>
            <p:cNvPr id="30" name="Groep 29"/>
            <p:cNvGrpSpPr/>
            <p:nvPr/>
          </p:nvGrpSpPr>
          <p:grpSpPr>
            <a:xfrm>
              <a:off x="723568" y="2981739"/>
              <a:ext cx="3382645" cy="4541476"/>
              <a:chOff x="0" y="0"/>
              <a:chExt cx="3382645" cy="4541476"/>
            </a:xfrm>
          </p:grpSpPr>
          <p:grpSp>
            <p:nvGrpSpPr>
              <p:cNvPr id="47" name="Groep 46"/>
              <p:cNvGrpSpPr/>
              <p:nvPr/>
            </p:nvGrpSpPr>
            <p:grpSpPr>
              <a:xfrm>
                <a:off x="95250" y="3809917"/>
                <a:ext cx="3220720" cy="731559"/>
                <a:chOff x="0" y="9456"/>
                <a:chExt cx="3220720" cy="731744"/>
              </a:xfrm>
            </p:grpSpPr>
            <p:sp>
              <p:nvSpPr>
                <p:cNvPr id="67" name="Afgeronde rechthoek 66"/>
                <p:cNvSpPr/>
                <p:nvPr/>
              </p:nvSpPr>
              <p:spPr>
                <a:xfrm>
                  <a:off x="0" y="9456"/>
                  <a:ext cx="3220720" cy="731744"/>
                </a:xfrm>
                <a:prstGeom prst="roundRect">
                  <a:avLst>
                    <a:gd name="adj" fmla="val 8177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9050" cap="flat" cmpd="sng" algn="ctr">
                  <a:solidFill>
                    <a:srgbClr val="FF0000"/>
                  </a:solidFill>
                  <a:prstDash val="solid"/>
                </a:ln>
                <a:effectLst/>
              </p:spPr>
              <p:txBody>
                <a:bodyPr anchor="t">
                  <a:noAutofit/>
                </a:bodyPr>
                <a:lstStyle/>
                <a:p>
                  <a:pPr algn="l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8" name="Afgeronde rechthoek 67"/>
                <p:cNvSpPr/>
                <p:nvPr/>
              </p:nvSpPr>
              <p:spPr>
                <a:xfrm>
                  <a:off x="2228850" y="114181"/>
                  <a:ext cx="858520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Access to justice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0" name="Afgeronde rechthoek 69"/>
                <p:cNvSpPr/>
                <p:nvPr/>
              </p:nvSpPr>
              <p:spPr>
                <a:xfrm>
                  <a:off x="1162050" y="114181"/>
                  <a:ext cx="858520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Decision making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2" name="Afgeronde rechthoek 71"/>
                <p:cNvSpPr/>
                <p:nvPr/>
              </p:nvSpPr>
              <p:spPr>
                <a:xfrm>
                  <a:off x="85725" y="114205"/>
                  <a:ext cx="858520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36000" rIns="36000"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Application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48" name="Groep 47"/>
              <p:cNvGrpSpPr/>
              <p:nvPr/>
            </p:nvGrpSpPr>
            <p:grpSpPr>
              <a:xfrm>
                <a:off x="0" y="0"/>
                <a:ext cx="3382645" cy="3890542"/>
                <a:chOff x="-85725" y="0"/>
                <a:chExt cx="3382645" cy="3890542"/>
              </a:xfrm>
            </p:grpSpPr>
            <p:sp>
              <p:nvSpPr>
                <p:cNvPr id="49" name="Afgeronde rechthoek 48"/>
                <p:cNvSpPr/>
                <p:nvPr/>
              </p:nvSpPr>
              <p:spPr>
                <a:xfrm>
                  <a:off x="0" y="0"/>
                  <a:ext cx="3220936" cy="2147108"/>
                </a:xfrm>
                <a:prstGeom prst="roundRect">
                  <a:avLst>
                    <a:gd name="adj" fmla="val 8177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9050" cap="flat" cmpd="sng" algn="ctr">
                  <a:solidFill>
                    <a:srgbClr val="FF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C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Strategic 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C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cycle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Afgeronde rechthoek 49"/>
                <p:cNvSpPr/>
                <p:nvPr/>
              </p:nvSpPr>
              <p:spPr>
                <a:xfrm>
                  <a:off x="-85725" y="1419225"/>
                  <a:ext cx="3382645" cy="2209800"/>
                </a:xfrm>
                <a:prstGeom prst="roundRect">
                  <a:avLst>
                    <a:gd name="adj" fmla="val 8177"/>
                  </a:avLst>
                </a:prstGeom>
                <a:noFill/>
                <a:ln w="19050" cap="flat" cmpd="sng" algn="ctr">
                  <a:solidFill>
                    <a:sysClr val="window" lastClr="FFFFFF">
                      <a:lumMod val="50000"/>
                    </a:sysClr>
                  </a:solidFill>
                  <a:prstDash val="sysDash"/>
                </a:ln>
                <a:effectLst/>
              </p:spPr>
              <p:txBody>
                <a:bodyPr anchor="t">
                  <a:noAutofit/>
                </a:bodyPr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 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Operational 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80808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cycle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1" name="Boog 50"/>
                <p:cNvSpPr/>
                <p:nvPr/>
              </p:nvSpPr>
              <p:spPr>
                <a:xfrm>
                  <a:off x="457200" y="285750"/>
                  <a:ext cx="2254982" cy="1557227"/>
                </a:xfrm>
                <a:prstGeom prst="arc">
                  <a:avLst>
                    <a:gd name="adj1" fmla="val 18117655"/>
                    <a:gd name="adj2" fmla="val 20833511"/>
                  </a:avLst>
                </a:prstGeom>
                <a:noFill/>
                <a:ln w="101600" cap="flat" cmpd="sng" algn="ctr">
                  <a:solidFill>
                    <a:srgbClr val="FF0000"/>
                  </a:solidFill>
                  <a:prstDash val="solid"/>
                  <a:headEnd type="triangle" w="med" len="sm"/>
                  <a:tailEnd type="non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2" name="Boog 51"/>
                <p:cNvSpPr/>
                <p:nvPr/>
              </p:nvSpPr>
              <p:spPr>
                <a:xfrm>
                  <a:off x="457200" y="285750"/>
                  <a:ext cx="2254982" cy="1557227"/>
                </a:xfrm>
                <a:prstGeom prst="arc">
                  <a:avLst>
                    <a:gd name="adj1" fmla="val 11709355"/>
                    <a:gd name="adj2" fmla="val 14681119"/>
                  </a:avLst>
                </a:prstGeom>
                <a:noFill/>
                <a:ln w="101600" cap="flat" cmpd="sng" algn="ctr">
                  <a:solidFill>
                    <a:srgbClr val="FF0000"/>
                  </a:solidFill>
                  <a:prstDash val="solid"/>
                  <a:headEnd type="triangle" w="med" len="sm"/>
                  <a:tailEnd type="non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3" name="Afgeronde rechthoek 52"/>
                <p:cNvSpPr/>
                <p:nvPr/>
              </p:nvSpPr>
              <p:spPr>
                <a:xfrm>
                  <a:off x="1181100" y="104775"/>
                  <a:ext cx="857680" cy="53579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Policy &amp; priorities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4" name="Afgeronde rechthoek 53"/>
                <p:cNvSpPr/>
                <p:nvPr/>
              </p:nvSpPr>
              <p:spPr>
                <a:xfrm>
                  <a:off x="2257425" y="800100"/>
                  <a:ext cx="858950" cy="53706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Context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Boog 54"/>
                <p:cNvSpPr/>
                <p:nvPr/>
              </p:nvSpPr>
              <p:spPr>
                <a:xfrm>
                  <a:off x="466725" y="1743075"/>
                  <a:ext cx="2254982" cy="1555958"/>
                </a:xfrm>
                <a:prstGeom prst="arc">
                  <a:avLst>
                    <a:gd name="adj1" fmla="val 583966"/>
                    <a:gd name="adj2" fmla="val 3601470"/>
                  </a:avLst>
                </a:prstGeom>
                <a:noFill/>
                <a:ln w="101600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Boog 55"/>
                <p:cNvSpPr/>
                <p:nvPr/>
              </p:nvSpPr>
              <p:spPr>
                <a:xfrm>
                  <a:off x="466725" y="1743075"/>
                  <a:ext cx="2254885" cy="1555750"/>
                </a:xfrm>
                <a:prstGeom prst="arc">
                  <a:avLst>
                    <a:gd name="adj1" fmla="val 7033577"/>
                    <a:gd name="adj2" fmla="val 9958120"/>
                  </a:avLst>
                </a:prstGeom>
                <a:noFill/>
                <a:ln w="101600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7" name="Boog 56"/>
                <p:cNvSpPr/>
                <p:nvPr/>
              </p:nvSpPr>
              <p:spPr>
                <a:xfrm>
                  <a:off x="466725" y="1743075"/>
                  <a:ext cx="2254982" cy="1555958"/>
                </a:xfrm>
                <a:prstGeom prst="arc">
                  <a:avLst>
                    <a:gd name="adj1" fmla="val 11500687"/>
                    <a:gd name="adj2" fmla="val 14413972"/>
                  </a:avLst>
                </a:prstGeom>
                <a:noFill/>
                <a:ln w="101600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8" name="Afgeronde rechthoek 57"/>
                <p:cNvSpPr/>
                <p:nvPr/>
              </p:nvSpPr>
              <p:spPr>
                <a:xfrm>
                  <a:off x="95250" y="2247900"/>
                  <a:ext cx="858950" cy="53579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36000" rIns="36000"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Monitoring</a:t>
                  </a:r>
                  <a:endParaRPr lang="nl-NL" sz="105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Afgeronde rechthoek 58"/>
                <p:cNvSpPr/>
                <p:nvPr/>
              </p:nvSpPr>
              <p:spPr>
                <a:xfrm>
                  <a:off x="2238375" y="2247900"/>
                  <a:ext cx="858950" cy="53579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36000" rIns="36000"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Permitting framework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60" name="Rechte verbindingslijn 59"/>
                <p:cNvCxnSpPr/>
                <p:nvPr/>
              </p:nvCxnSpPr>
              <p:spPr>
                <a:xfrm>
                  <a:off x="1590675" y="3514725"/>
                  <a:ext cx="0" cy="375817"/>
                </a:xfrm>
                <a:prstGeom prst="line">
                  <a:avLst/>
                </a:prstGeom>
                <a:noFill/>
                <a:ln w="101600" cap="flat" cmpd="sng" algn="ctr">
                  <a:solidFill>
                    <a:srgbClr val="FF0000"/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</p:cxnSp>
            <p:sp>
              <p:nvSpPr>
                <p:cNvPr id="61" name="Afgeronde rechthoek 60"/>
                <p:cNvSpPr/>
                <p:nvPr/>
              </p:nvSpPr>
              <p:spPr>
                <a:xfrm>
                  <a:off x="1171575" y="3028950"/>
                  <a:ext cx="858950" cy="53579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36000" rIns="36000"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 dirty="0" smtClean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Permitting process</a:t>
                  </a:r>
                  <a:endParaRPr lang="nl-NL" sz="1050" dirty="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2" name="Boog 61"/>
                <p:cNvSpPr/>
                <p:nvPr/>
              </p:nvSpPr>
              <p:spPr>
                <a:xfrm>
                  <a:off x="457200" y="285750"/>
                  <a:ext cx="2254982" cy="1557227"/>
                </a:xfrm>
                <a:prstGeom prst="arc">
                  <a:avLst>
                    <a:gd name="adj1" fmla="val 7192951"/>
                    <a:gd name="adj2" fmla="val 10205511"/>
                  </a:avLst>
                </a:prstGeom>
                <a:noFill/>
                <a:ln w="101600" cap="flat" cmpd="sng" algn="ctr">
                  <a:solidFill>
                    <a:srgbClr val="FF0000"/>
                  </a:solidFill>
                  <a:prstDash val="solid"/>
                  <a:headEnd type="triangle" w="med" len="sm"/>
                  <a:tailEnd type="non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3" name="Afgeronde rechthoek 62"/>
                <p:cNvSpPr/>
                <p:nvPr/>
              </p:nvSpPr>
              <p:spPr>
                <a:xfrm>
                  <a:off x="114300" y="800100"/>
                  <a:ext cx="857680" cy="53706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Strategy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Boog 63"/>
                <p:cNvSpPr/>
                <p:nvPr/>
              </p:nvSpPr>
              <p:spPr>
                <a:xfrm>
                  <a:off x="466725" y="1743075"/>
                  <a:ext cx="2254982" cy="1555958"/>
                </a:xfrm>
                <a:prstGeom prst="arc">
                  <a:avLst>
                    <a:gd name="adj1" fmla="val 17892389"/>
                    <a:gd name="adj2" fmla="val 20689348"/>
                  </a:avLst>
                </a:prstGeom>
                <a:noFill/>
                <a:ln w="101600" cap="flat" cmpd="sng" algn="ctr">
                  <a:solidFill>
                    <a:sysClr val="window" lastClr="FFFFFF">
                      <a:lumMod val="50000"/>
                    </a:sysClr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5" name="Boog 64"/>
                <p:cNvSpPr/>
                <p:nvPr/>
              </p:nvSpPr>
              <p:spPr>
                <a:xfrm>
                  <a:off x="457200" y="285750"/>
                  <a:ext cx="2254982" cy="1557227"/>
                </a:xfrm>
                <a:prstGeom prst="arc">
                  <a:avLst>
                    <a:gd name="adj1" fmla="val 898115"/>
                    <a:gd name="adj2" fmla="val 3665963"/>
                  </a:avLst>
                </a:prstGeom>
                <a:noFill/>
                <a:ln w="101600" cap="flat" cmpd="sng" algn="ctr">
                  <a:solidFill>
                    <a:srgbClr val="FF0000"/>
                  </a:solidFill>
                  <a:prstDash val="solid"/>
                  <a:headEnd type="triangle" w="med" len="sm"/>
                  <a:tailEnd type="none" w="med" len="sm"/>
                </a:ln>
                <a:effectLst/>
              </p:spPr>
              <p:txBody>
                <a:bodyPr anchor="ctr"/>
                <a:lstStyle/>
                <a:p>
                  <a:endParaRPr lang="nl-NL" sz="105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Afgeronde rechthoek 65"/>
                <p:cNvSpPr/>
                <p:nvPr/>
              </p:nvSpPr>
              <p:spPr>
                <a:xfrm>
                  <a:off x="1181100" y="1504950"/>
                  <a:ext cx="857680" cy="535793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Planning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1" name="Groep 30"/>
            <p:cNvGrpSpPr/>
            <p:nvPr/>
          </p:nvGrpSpPr>
          <p:grpSpPr>
            <a:xfrm>
              <a:off x="143123" y="0"/>
              <a:ext cx="2714126" cy="2962394"/>
              <a:chOff x="143123" y="0"/>
              <a:chExt cx="2714126" cy="2962394"/>
            </a:xfrm>
          </p:grpSpPr>
          <p:grpSp>
            <p:nvGrpSpPr>
              <p:cNvPr id="32" name="Groep 31"/>
              <p:cNvGrpSpPr/>
              <p:nvPr/>
            </p:nvGrpSpPr>
            <p:grpSpPr>
              <a:xfrm>
                <a:off x="143123" y="0"/>
                <a:ext cx="2714126" cy="2534938"/>
                <a:chOff x="175846" y="0"/>
                <a:chExt cx="2715037" cy="2535618"/>
              </a:xfrm>
            </p:grpSpPr>
            <p:grpSp>
              <p:nvGrpSpPr>
                <p:cNvPr id="34" name="Groep 33"/>
                <p:cNvGrpSpPr/>
                <p:nvPr/>
              </p:nvGrpSpPr>
              <p:grpSpPr>
                <a:xfrm>
                  <a:off x="175846" y="0"/>
                  <a:ext cx="2715037" cy="2535618"/>
                  <a:chOff x="175846" y="0"/>
                  <a:chExt cx="2715037" cy="2535618"/>
                </a:xfrm>
              </p:grpSpPr>
              <p:sp>
                <p:nvSpPr>
                  <p:cNvPr id="36" name="Boog 35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20391855"/>
                      <a:gd name="adj2" fmla="val 964113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5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cxnSp>
                <p:nvCxnSpPr>
                  <p:cNvPr id="37" name="Rechte verbindingslijn 36"/>
                  <p:cNvCxnSpPr/>
                  <p:nvPr/>
                </p:nvCxnSpPr>
                <p:spPr>
                  <a:xfrm>
                    <a:off x="1230923" y="276330"/>
                    <a:ext cx="508635" cy="12065"/>
                  </a:xfrm>
                  <a:prstGeom prst="line">
                    <a:avLst/>
                  </a:prstGeom>
                  <a:noFill/>
                  <a:ln w="1016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tailEnd type="triangle" w="med" len="sm"/>
                  </a:ln>
                  <a:effectLst/>
                </p:spPr>
              </p:cxnSp>
              <p:sp>
                <p:nvSpPr>
                  <p:cNvPr id="38" name="Boog 37"/>
                  <p:cNvSpPr/>
                  <p:nvPr/>
                </p:nvSpPr>
                <p:spPr>
                  <a:xfrm>
                    <a:off x="346668" y="979714"/>
                    <a:ext cx="2303780" cy="1439545"/>
                  </a:xfrm>
                  <a:prstGeom prst="arc">
                    <a:avLst>
                      <a:gd name="adj1" fmla="val 1132231"/>
                      <a:gd name="adj2" fmla="val 7550271"/>
                    </a:avLst>
                  </a:prstGeom>
                  <a:noFill/>
                  <a:ln w="101600" cap="flat" cmpd="sng" algn="ctr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5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9" name="Boog 38"/>
                  <p:cNvSpPr/>
                  <p:nvPr/>
                </p:nvSpPr>
                <p:spPr>
                  <a:xfrm>
                    <a:off x="356716" y="979714"/>
                    <a:ext cx="2303780" cy="1439545"/>
                  </a:xfrm>
                  <a:prstGeom prst="arc">
                    <a:avLst>
                      <a:gd name="adj1" fmla="val 9451392"/>
                      <a:gd name="adj2" fmla="val 11838090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5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0" name="Boog 39"/>
                  <p:cNvSpPr/>
                  <p:nvPr/>
                </p:nvSpPr>
                <p:spPr>
                  <a:xfrm>
                    <a:off x="392658" y="246185"/>
                    <a:ext cx="2263775" cy="979170"/>
                  </a:xfrm>
                  <a:prstGeom prst="arc">
                    <a:avLst>
                      <a:gd name="adj1" fmla="val 19011330"/>
                      <a:gd name="adj2" fmla="val 329350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5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1" name="Afgeronde rechthoek 40"/>
                  <p:cNvSpPr/>
                  <p:nvPr/>
                </p:nvSpPr>
                <p:spPr>
                  <a:xfrm>
                    <a:off x="1733341" y="0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Goals &amp;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Objectives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2" name="Afgeronde rechthoek 41"/>
                  <p:cNvSpPr/>
                  <p:nvPr/>
                </p:nvSpPr>
                <p:spPr>
                  <a:xfrm>
                    <a:off x="175846" y="1994598"/>
                    <a:ext cx="866140" cy="541020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Inspection </a:t>
                    </a:r>
                    <a:r>
                      <a:rPr lang="en-GB" sz="1050" kern="1200" dirty="0" err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Compl</a:t>
                    </a:r>
                    <a:r>
                      <a:rPr lang="en-GB" sz="1050" kern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. ass.</a:t>
                    </a:r>
                    <a:endParaRPr lang="nl-NL" sz="105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Enforcement</a:t>
                    </a:r>
                    <a:endParaRPr lang="nl-NL" sz="105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3" name="Boog 42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12350324"/>
                      <a:gd name="adj2" fmla="val 18452730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5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4" name="Afgeronde rechthoek 43"/>
                  <p:cNvSpPr/>
                  <p:nvPr/>
                </p:nvSpPr>
                <p:spPr>
                  <a:xfrm>
                    <a:off x="175846" y="849086"/>
                    <a:ext cx="866140" cy="541020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Evaluation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and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Feedback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5" name="Afgeronde rechthoek 44"/>
                  <p:cNvSpPr/>
                  <p:nvPr/>
                </p:nvSpPr>
                <p:spPr>
                  <a:xfrm>
                    <a:off x="437103" y="5024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algn="ctr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Policy planning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6" name="Afgeronde rechthoek 45"/>
                  <p:cNvSpPr/>
                  <p:nvPr/>
                </p:nvSpPr>
                <p:spPr>
                  <a:xfrm>
                    <a:off x="2024743" y="1989574"/>
                    <a:ext cx="866140" cy="541020"/>
                  </a:xfrm>
                  <a:prstGeom prst="roundRect">
                    <a:avLst/>
                  </a:prstGeom>
                  <a:solidFill>
                    <a:srgbClr val="FF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53643" rIns="0" bIns="53643" rtlCol="0" anchor="ctr"/>
                  <a:lstStyle/>
                  <a:p>
                    <a:pPr algn="ctr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50" kern="1200">
                        <a:solidFill>
                          <a:srgbClr val="FFFF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Permitting</a:t>
                    </a:r>
                    <a:endParaRPr lang="nl-NL" sz="105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35" name="Afgeronde rechthoek 34"/>
                <p:cNvSpPr/>
                <p:nvPr/>
              </p:nvSpPr>
              <p:spPr>
                <a:xfrm>
                  <a:off x="2019719" y="849086"/>
                  <a:ext cx="866140" cy="541020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36000" tIns="53643" rIns="36000" bIns="53643" rtlCol="0" anchor="ctr"/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5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Legislation</a:t>
                  </a:r>
                  <a:endParaRPr lang="nl-NL" sz="105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3" name="Rechte verbindingslijn 32"/>
              <p:cNvCxnSpPr/>
              <p:nvPr/>
            </p:nvCxnSpPr>
            <p:spPr>
              <a:xfrm>
                <a:off x="2425148" y="2488759"/>
                <a:ext cx="0" cy="473635"/>
              </a:xfrm>
              <a:prstGeom prst="line">
                <a:avLst/>
              </a:prstGeom>
              <a:noFill/>
              <a:ln w="88900" cap="flat" cmpd="sng" algn="ctr">
                <a:solidFill>
                  <a:srgbClr val="FF0000"/>
                </a:solidFill>
                <a:prstDash val="solid"/>
                <a:headEnd w="med" len="sm"/>
                <a:tailEnd type="triangle" w="med" len="sm"/>
              </a:ln>
              <a:effectLst/>
            </p:spPr>
          </p:cxnSp>
        </p:grpSp>
      </p:grpSp>
      <p:sp>
        <p:nvSpPr>
          <p:cNvPr id="73" name="Boog 72"/>
          <p:cNvSpPr/>
          <p:nvPr/>
        </p:nvSpPr>
        <p:spPr>
          <a:xfrm>
            <a:off x="2957279" y="357476"/>
            <a:ext cx="1979360" cy="861903"/>
          </a:xfrm>
          <a:prstGeom prst="arc">
            <a:avLst>
              <a:gd name="adj1" fmla="val 10640827"/>
              <a:gd name="adj2" fmla="val 11707259"/>
            </a:avLst>
          </a:prstGeom>
          <a:noFill/>
          <a:ln w="101600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 sz="10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94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2411762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FF0000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FF0000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Permitting process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Access to justice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Decision making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Application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3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>
            <a:grpSpLocks noChangeAspect="1"/>
          </p:cNvGrpSpPr>
          <p:nvPr/>
        </p:nvGrpSpPr>
        <p:grpSpPr>
          <a:xfrm>
            <a:off x="2823133" y="126530"/>
            <a:ext cx="3483813" cy="6624000"/>
            <a:chOff x="0" y="0"/>
            <a:chExt cx="3961901" cy="7533608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1685925" y="2286000"/>
              <a:ext cx="0" cy="678815"/>
            </a:xfrm>
            <a:prstGeom prst="line">
              <a:avLst/>
            </a:prstGeom>
            <a:noFill/>
            <a:ln w="88900" cap="flat" cmpd="sng" algn="ctr">
              <a:solidFill>
                <a:srgbClr val="4F81BD"/>
              </a:solidFill>
              <a:prstDash val="solid"/>
              <a:headEnd w="med" len="sm"/>
              <a:tailEnd type="triangle" w="med" len="sm"/>
            </a:ln>
            <a:effectLst/>
          </p:spPr>
        </p:cxnSp>
        <p:grpSp>
          <p:nvGrpSpPr>
            <p:cNvPr id="6" name="Groep 5"/>
            <p:cNvGrpSpPr/>
            <p:nvPr/>
          </p:nvGrpSpPr>
          <p:grpSpPr>
            <a:xfrm>
              <a:off x="0" y="0"/>
              <a:ext cx="3961901" cy="7533608"/>
              <a:chOff x="0" y="0"/>
              <a:chExt cx="3961901" cy="7533608"/>
            </a:xfrm>
          </p:grpSpPr>
          <p:grpSp>
            <p:nvGrpSpPr>
              <p:cNvPr id="7" name="Groep 6"/>
              <p:cNvGrpSpPr/>
              <p:nvPr/>
            </p:nvGrpSpPr>
            <p:grpSpPr>
              <a:xfrm>
                <a:off x="0" y="3009900"/>
                <a:ext cx="3383281" cy="4523708"/>
                <a:chOff x="0" y="0"/>
                <a:chExt cx="3383915" cy="4524386"/>
              </a:xfrm>
            </p:grpSpPr>
            <p:sp>
              <p:nvSpPr>
                <p:cNvPr id="22" name="Afgeronde rechthoek 21"/>
                <p:cNvSpPr/>
                <p:nvPr/>
              </p:nvSpPr>
              <p:spPr>
                <a:xfrm>
                  <a:off x="77635" y="3817527"/>
                  <a:ext cx="3221355" cy="706859"/>
                </a:xfrm>
                <a:prstGeom prst="roundRect">
                  <a:avLst>
                    <a:gd name="adj" fmla="val 8177"/>
                  </a:avLst>
                </a:prstGeom>
                <a:solidFill>
                  <a:sysClr val="window" lastClr="FFFFFF">
                    <a:lumMod val="85000"/>
                  </a:sysClr>
                </a:solidFill>
                <a:ln w="19050" cap="flat" cmpd="sng" algn="ctr">
                  <a:solidFill>
                    <a:srgbClr val="4F81BD"/>
                  </a:solidFill>
                  <a:prstDash val="solid"/>
                </a:ln>
                <a:effectLst/>
              </p:spPr>
              <p:txBody>
                <a:bodyPr anchor="t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00" kern="1200">
                      <a:solidFill>
                        <a:srgbClr val="4F81BD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Arial Unicode MS"/>
                      <a:cs typeface="Calibri" panose="020F0502020204030204" pitchFamily="34" charset="0"/>
                    </a:rPr>
                    <a:t> </a:t>
                  </a:r>
                  <a:endParaRPr lang="nl-NL" sz="10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3" name="Groep 22"/>
                <p:cNvGrpSpPr/>
                <p:nvPr/>
              </p:nvGrpSpPr>
              <p:grpSpPr>
                <a:xfrm>
                  <a:off x="0" y="0"/>
                  <a:ext cx="3383915" cy="3622066"/>
                  <a:chOff x="0" y="0"/>
                  <a:chExt cx="3383915" cy="3622447"/>
                </a:xfrm>
              </p:grpSpPr>
              <p:sp>
                <p:nvSpPr>
                  <p:cNvPr id="30" name="Afgeronde rechthoek 29"/>
                  <p:cNvSpPr/>
                  <p:nvPr/>
                </p:nvSpPr>
                <p:spPr>
                  <a:xfrm>
                    <a:off x="83128" y="0"/>
                    <a:ext cx="3221705" cy="2147612"/>
                  </a:xfrm>
                  <a:prstGeom prst="roundRect">
                    <a:avLst>
                      <a:gd name="adj" fmla="val 8177"/>
                    </a:avLst>
                  </a:prstGeom>
                  <a:solidFill>
                    <a:sysClr val="window" lastClr="FFFFFF">
                      <a:lumMod val="85000"/>
                    </a:sysClr>
                  </a:solidFill>
                  <a:ln w="19050" cap="flat" cmpd="sng" algn="ctr">
                    <a:solidFill>
                      <a:srgbClr val="1F497D">
                        <a:lumMod val="60000"/>
                        <a:lumOff val="4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29486D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Strategic 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29486D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cycle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1" name="Afgeronde rechthoek 30"/>
                  <p:cNvSpPr/>
                  <p:nvPr/>
                </p:nvSpPr>
                <p:spPr>
                  <a:xfrm>
                    <a:off x="0" y="1448789"/>
                    <a:ext cx="3383915" cy="2173658"/>
                  </a:xfrm>
                  <a:prstGeom prst="roundRect">
                    <a:avLst>
                      <a:gd name="adj" fmla="val 8177"/>
                    </a:avLst>
                  </a:prstGeom>
                  <a:noFill/>
                  <a:ln w="19050" cap="flat" cmpd="sng" algn="ctr">
                    <a:solidFill>
                      <a:sysClr val="window" lastClr="FFFFFF">
                        <a:lumMod val="50000"/>
                      </a:sysClr>
                    </a:solidFill>
                    <a:prstDash val="sysDash"/>
                  </a:ln>
                  <a:effectLst/>
                </p:spPr>
                <p:txBody>
                  <a:bodyPr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80808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Operational 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80808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cycle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2" name="Boog 31"/>
                  <p:cNvSpPr/>
                  <p:nvPr/>
                </p:nvSpPr>
                <p:spPr>
                  <a:xfrm>
                    <a:off x="540328" y="296883"/>
                    <a:ext cx="2255520" cy="1557655"/>
                  </a:xfrm>
                  <a:prstGeom prst="arc">
                    <a:avLst>
                      <a:gd name="adj1" fmla="val 18230364"/>
                      <a:gd name="adj2" fmla="val 20833511"/>
                    </a:avLst>
                  </a:prstGeom>
                  <a:noFill/>
                  <a:ln w="101600" cap="flat" cmpd="sng" algn="ctr">
                    <a:solidFill>
                      <a:srgbClr val="4F81BD"/>
                    </a:solidFill>
                    <a:prstDash val="solid"/>
                    <a:headEnd type="triangle" w="med" len="sm"/>
                    <a:tailEnd type="non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" name="Boog 32"/>
                  <p:cNvSpPr/>
                  <p:nvPr/>
                </p:nvSpPr>
                <p:spPr>
                  <a:xfrm>
                    <a:off x="540328" y="296883"/>
                    <a:ext cx="2255520" cy="1557655"/>
                  </a:xfrm>
                  <a:prstGeom prst="arc">
                    <a:avLst>
                      <a:gd name="adj1" fmla="val 903517"/>
                      <a:gd name="adj2" fmla="val 3665963"/>
                    </a:avLst>
                  </a:prstGeom>
                  <a:noFill/>
                  <a:ln w="101600" cap="flat" cmpd="sng" algn="ctr">
                    <a:solidFill>
                      <a:srgbClr val="4F81BD"/>
                    </a:solidFill>
                    <a:prstDash val="solid"/>
                    <a:headEnd type="triangle" w="med" len="sm"/>
                    <a:tailEnd type="non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4" name="Boog 33"/>
                  <p:cNvSpPr/>
                  <p:nvPr/>
                </p:nvSpPr>
                <p:spPr>
                  <a:xfrm>
                    <a:off x="540328" y="296883"/>
                    <a:ext cx="2255520" cy="1557655"/>
                  </a:xfrm>
                  <a:prstGeom prst="arc">
                    <a:avLst>
                      <a:gd name="adj1" fmla="val 7249597"/>
                      <a:gd name="adj2" fmla="val 10205511"/>
                    </a:avLst>
                  </a:prstGeom>
                  <a:noFill/>
                  <a:ln w="101600" cap="flat" cmpd="sng" algn="ctr">
                    <a:solidFill>
                      <a:srgbClr val="4F81BD"/>
                    </a:solidFill>
                    <a:prstDash val="solid"/>
                    <a:headEnd type="triangle" w="med" len="sm"/>
                    <a:tailEnd type="non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5" name="Boog 34"/>
                  <p:cNvSpPr/>
                  <p:nvPr/>
                </p:nvSpPr>
                <p:spPr>
                  <a:xfrm>
                    <a:off x="540328" y="296883"/>
                    <a:ext cx="2255520" cy="1557655"/>
                  </a:xfrm>
                  <a:prstGeom prst="arc">
                    <a:avLst>
                      <a:gd name="adj1" fmla="val 11687032"/>
                      <a:gd name="adj2" fmla="val 14681119"/>
                    </a:avLst>
                  </a:prstGeom>
                  <a:noFill/>
                  <a:ln w="101600" cap="flat" cmpd="sng" algn="ctr">
                    <a:solidFill>
                      <a:srgbClr val="4F81BD"/>
                    </a:solidFill>
                    <a:prstDash val="solid"/>
                    <a:headEnd type="triangle" w="med" len="sm"/>
                    <a:tailEnd type="non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6" name="Afgeronde rechthoek 35"/>
                  <p:cNvSpPr/>
                  <p:nvPr/>
                </p:nvSpPr>
                <p:spPr>
                  <a:xfrm>
                    <a:off x="1264722" y="106878"/>
                    <a:ext cx="857885" cy="53594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Priorities</a:t>
                    </a:r>
                    <a:endParaRPr lang="nl-NL" sz="100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7" name="Afgeronde rechthoek 36"/>
                  <p:cNvSpPr/>
                  <p:nvPr/>
                </p:nvSpPr>
                <p:spPr>
                  <a:xfrm>
                    <a:off x="190006" y="807522"/>
                    <a:ext cx="857885" cy="53721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0" rIns="0" anchor="ctr"/>
                  <a:lstStyle/>
                  <a:p>
                    <a:pPr algn="ctr" fontAlgn="base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Objectives Strategies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" name="Afgeronde rechthoek 37"/>
                  <p:cNvSpPr/>
                  <p:nvPr/>
                </p:nvSpPr>
                <p:spPr>
                  <a:xfrm>
                    <a:off x="2339439" y="807522"/>
                    <a:ext cx="859155" cy="53721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36000" rIns="36000"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Context</a:t>
                    </a:r>
                    <a:endParaRPr lang="nl-NL" sz="100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9" name="Boog 38"/>
                  <p:cNvSpPr/>
                  <p:nvPr/>
                </p:nvSpPr>
                <p:spPr>
                  <a:xfrm>
                    <a:off x="540328" y="1745672"/>
                    <a:ext cx="2255520" cy="1556385"/>
                  </a:xfrm>
                  <a:prstGeom prst="arc">
                    <a:avLst>
                      <a:gd name="adj1" fmla="val 17892389"/>
                      <a:gd name="adj2" fmla="val 20711542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50000"/>
                      </a:sysClr>
                    </a:solidFill>
                    <a:prstDash val="solid"/>
                    <a:headEnd type="none" w="med" len="sm"/>
                    <a:tailEnd type="triangl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0" name="Boog 39"/>
                  <p:cNvSpPr/>
                  <p:nvPr/>
                </p:nvSpPr>
                <p:spPr>
                  <a:xfrm>
                    <a:off x="540328" y="1745672"/>
                    <a:ext cx="2255520" cy="1556385"/>
                  </a:xfrm>
                  <a:prstGeom prst="arc">
                    <a:avLst>
                      <a:gd name="adj1" fmla="val 583966"/>
                      <a:gd name="adj2" fmla="val 3483286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50000"/>
                      </a:sysClr>
                    </a:solidFill>
                    <a:prstDash val="solid"/>
                    <a:headEnd type="none" w="med" len="sm"/>
                    <a:tailEnd type="triangl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1" name="Boog 40"/>
                  <p:cNvSpPr/>
                  <p:nvPr/>
                </p:nvSpPr>
                <p:spPr>
                  <a:xfrm>
                    <a:off x="540328" y="1745672"/>
                    <a:ext cx="2255520" cy="1556385"/>
                  </a:xfrm>
                  <a:prstGeom prst="arc">
                    <a:avLst>
                      <a:gd name="adj1" fmla="val 7033577"/>
                      <a:gd name="adj2" fmla="val 9830437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50000"/>
                      </a:sysClr>
                    </a:solidFill>
                    <a:prstDash val="solid"/>
                    <a:headEnd type="none" w="med" len="sm"/>
                    <a:tailEnd type="triangl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2" name="Boog 41"/>
                  <p:cNvSpPr/>
                  <p:nvPr/>
                </p:nvSpPr>
                <p:spPr>
                  <a:xfrm>
                    <a:off x="540328" y="1745672"/>
                    <a:ext cx="2255520" cy="1556385"/>
                  </a:xfrm>
                  <a:prstGeom prst="arc">
                    <a:avLst>
                      <a:gd name="adj1" fmla="val 11500687"/>
                      <a:gd name="adj2" fmla="val 14310116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50000"/>
                      </a:sysClr>
                    </a:solidFill>
                    <a:prstDash val="solid"/>
                    <a:headEnd type="none" w="med" len="sm"/>
                    <a:tailEnd type="triangle" w="med" len="sm"/>
                  </a:ln>
                  <a:effectLst/>
                </p:spPr>
                <p:txBody>
                  <a:bodyPr anchor="ctr"/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3" name="Afgeronde rechthoek 42"/>
                  <p:cNvSpPr/>
                  <p:nvPr/>
                </p:nvSpPr>
                <p:spPr>
                  <a:xfrm>
                    <a:off x="166255" y="2256311"/>
                    <a:ext cx="859155" cy="53594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0" rIns="0"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Monitoring</a:t>
                    </a:r>
                    <a:endParaRPr lang="nl-NL" sz="100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4" name="Afgeronde rechthoek 43"/>
                  <p:cNvSpPr/>
                  <p:nvPr/>
                </p:nvSpPr>
                <p:spPr>
                  <a:xfrm>
                    <a:off x="2309751" y="2256311"/>
                    <a:ext cx="859155" cy="53594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36000" rIns="36000"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Inspection Framework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5" name="Afgeronde rechthoek 44"/>
                  <p:cNvSpPr/>
                  <p:nvPr/>
                </p:nvSpPr>
                <p:spPr>
                  <a:xfrm>
                    <a:off x="1240972" y="3034145"/>
                    <a:ext cx="859155" cy="53594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lIns="0" tIns="0" rIns="0" bIns="0" anchor="ctr"/>
                  <a:lstStyle/>
                  <a:p>
                    <a:pPr algn="ctr" fontAlgn="base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Inspection, </a:t>
                    </a:r>
                    <a:r>
                      <a:rPr lang="en-GB" sz="1000" kern="1200" dirty="0" err="1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compl.acces</a:t>
                    </a:r>
                    <a:r>
                      <a:rPr lang="en-GB" sz="1000" kern="1200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 </a:t>
                    </a:r>
                    <a:r>
                      <a:rPr lang="en-GB" sz="1000" kern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Enforcement</a:t>
                    </a:r>
                    <a:endParaRPr lang="nl-NL" sz="1000" dirty="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6" name="Afgeronde rechthoek 45"/>
                  <p:cNvSpPr/>
                  <p:nvPr/>
                </p:nvSpPr>
                <p:spPr>
                  <a:xfrm>
                    <a:off x="1264722" y="1502228"/>
                    <a:ext cx="857885" cy="535940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905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fontAlgn="base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Planning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 fontAlgn="base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Review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24" name="Afgeronde rechthoek 23"/>
                <p:cNvSpPr/>
                <p:nvPr/>
              </p:nvSpPr>
              <p:spPr>
                <a:xfrm>
                  <a:off x="2294627" y="3906643"/>
                  <a:ext cx="859155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l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Arial Unicode MS"/>
                      <a:cs typeface="Calibri" panose="020F0502020204030204" pitchFamily="34" charset="0"/>
                    </a:rPr>
                    <a:t>Reporting </a:t>
                  </a:r>
                  <a:endParaRPr lang="nl-NL" sz="10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" name="Afgeronde rechthoek 25"/>
                <p:cNvSpPr/>
                <p:nvPr/>
              </p:nvSpPr>
              <p:spPr>
                <a:xfrm>
                  <a:off x="1242204" y="3906643"/>
                  <a:ext cx="859155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0" rIns="0" anchor="ctr"/>
                <a:lstStyle/>
                <a:p>
                  <a:pPr algn="ctr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Arial Unicode MS"/>
                      <a:cs typeface="Calibri" panose="020F0502020204030204" pitchFamily="34" charset="0"/>
                    </a:rPr>
                    <a:t>inspection</a:t>
                  </a:r>
                  <a:endParaRPr lang="nl-NL" sz="10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8" name="Afgeronde rechthoek 27"/>
                <p:cNvSpPr/>
                <p:nvPr/>
              </p:nvSpPr>
              <p:spPr>
                <a:xfrm>
                  <a:off x="163902" y="3906643"/>
                  <a:ext cx="859155" cy="53530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lIns="36000" rIns="36000" anchor="ctr"/>
                <a:lstStyle/>
                <a:p>
                  <a:pPr algn="l" fontAlgn="base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Arial Unicode MS"/>
                      <a:cs typeface="Calibri" panose="020F0502020204030204" pitchFamily="34" charset="0"/>
                    </a:rPr>
                    <a:t>Preparation </a:t>
                  </a:r>
                  <a:endParaRPr lang="nl-NL" sz="1000">
                    <a:solidFill>
                      <a:srgbClr val="171717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Arial Unicode MS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1656272" y="3562709"/>
                  <a:ext cx="3810" cy="332105"/>
                </a:xfrm>
                <a:prstGeom prst="line">
                  <a:avLst/>
                </a:prstGeom>
                <a:noFill/>
                <a:ln w="101600" cap="flat" cmpd="sng" algn="ctr">
                  <a:solidFill>
                    <a:srgbClr val="4F81BD"/>
                  </a:solidFill>
                  <a:prstDash val="solid"/>
                  <a:headEnd type="none" w="med" len="sm"/>
                  <a:tailEnd type="triangle" w="med" len="sm"/>
                </a:ln>
                <a:effectLst/>
              </p:spPr>
            </p:cxnSp>
          </p:grpSp>
          <p:grpSp>
            <p:nvGrpSpPr>
              <p:cNvPr id="8" name="Groep 7"/>
              <p:cNvGrpSpPr/>
              <p:nvPr/>
            </p:nvGrpSpPr>
            <p:grpSpPr>
              <a:xfrm>
                <a:off x="1247775" y="0"/>
                <a:ext cx="2714126" cy="2534938"/>
                <a:chOff x="175846" y="0"/>
                <a:chExt cx="2715037" cy="2535618"/>
              </a:xfrm>
            </p:grpSpPr>
            <p:grpSp>
              <p:nvGrpSpPr>
                <p:cNvPr id="9" name="Groep 8"/>
                <p:cNvGrpSpPr/>
                <p:nvPr/>
              </p:nvGrpSpPr>
              <p:grpSpPr>
                <a:xfrm>
                  <a:off x="175846" y="0"/>
                  <a:ext cx="2715037" cy="2535618"/>
                  <a:chOff x="175846" y="0"/>
                  <a:chExt cx="2715037" cy="2535618"/>
                </a:xfrm>
              </p:grpSpPr>
              <p:sp>
                <p:nvSpPr>
                  <p:cNvPr id="11" name="Boog 10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20391855"/>
                      <a:gd name="adj2" fmla="val 964113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cxnSp>
                <p:nvCxnSpPr>
                  <p:cNvPr id="12" name="Rechte verbindingslijn 11"/>
                  <p:cNvCxnSpPr/>
                  <p:nvPr/>
                </p:nvCxnSpPr>
                <p:spPr>
                  <a:xfrm>
                    <a:off x="1230923" y="276330"/>
                    <a:ext cx="508635" cy="12065"/>
                  </a:xfrm>
                  <a:prstGeom prst="line">
                    <a:avLst/>
                  </a:prstGeom>
                  <a:noFill/>
                  <a:ln w="1016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tailEnd type="triangle" w="med" len="sm"/>
                  </a:ln>
                  <a:effectLst/>
                </p:spPr>
              </p:cxnSp>
              <p:sp>
                <p:nvSpPr>
                  <p:cNvPr id="13" name="Boog 12"/>
                  <p:cNvSpPr/>
                  <p:nvPr/>
                </p:nvSpPr>
                <p:spPr>
                  <a:xfrm>
                    <a:off x="346668" y="979714"/>
                    <a:ext cx="2303780" cy="1439545"/>
                  </a:xfrm>
                  <a:prstGeom prst="arc">
                    <a:avLst>
                      <a:gd name="adj1" fmla="val 1132231"/>
                      <a:gd name="adj2" fmla="val 7550271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4" name="Boog 13"/>
                  <p:cNvSpPr/>
                  <p:nvPr/>
                </p:nvSpPr>
                <p:spPr>
                  <a:xfrm>
                    <a:off x="356716" y="979714"/>
                    <a:ext cx="2303780" cy="1439545"/>
                  </a:xfrm>
                  <a:prstGeom prst="arc">
                    <a:avLst>
                      <a:gd name="adj1" fmla="val 9451392"/>
                      <a:gd name="adj2" fmla="val 11838090"/>
                    </a:avLst>
                  </a:prstGeom>
                  <a:noFill/>
                  <a:ln w="101600" cap="flat" cmpd="sng" algn="ctr">
                    <a:solidFill>
                      <a:srgbClr val="4F81BD"/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5" name="Boog 14"/>
                  <p:cNvSpPr/>
                  <p:nvPr/>
                </p:nvSpPr>
                <p:spPr>
                  <a:xfrm>
                    <a:off x="392658" y="246185"/>
                    <a:ext cx="2263775" cy="979170"/>
                  </a:xfrm>
                  <a:prstGeom prst="arc">
                    <a:avLst>
                      <a:gd name="adj1" fmla="val 19011330"/>
                      <a:gd name="adj2" fmla="val 329350"/>
                    </a:avLst>
                  </a:prstGeom>
                  <a:noFill/>
                  <a:ln w="101600" cap="flat" cmpd="sng" algn="ctr">
                    <a:solidFill>
                      <a:sysClr val="window" lastClr="FFFFFF">
                        <a:lumMod val="65000"/>
                      </a:sys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6" name="Afgeronde rechthoek 15"/>
                  <p:cNvSpPr/>
                  <p:nvPr/>
                </p:nvSpPr>
                <p:spPr>
                  <a:xfrm>
                    <a:off x="1733341" y="0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Goals &amp;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Objectives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7" name="Afgeronde rechthoek 16"/>
                  <p:cNvSpPr/>
                  <p:nvPr/>
                </p:nvSpPr>
                <p:spPr>
                  <a:xfrm>
                    <a:off x="2024743" y="1989574"/>
                    <a:ext cx="866140" cy="541020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53643" rIns="0" bIns="53643" rtlCol="0" anchor="ctr"/>
                  <a:lstStyle/>
                  <a:p>
                    <a:pPr algn="ctr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Permitting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8" name="Afgeronde rechthoek 17"/>
                  <p:cNvSpPr/>
                  <p:nvPr/>
                </p:nvSpPr>
                <p:spPr>
                  <a:xfrm>
                    <a:off x="175846" y="1994598"/>
                    <a:ext cx="866140" cy="541020"/>
                  </a:xfrm>
                  <a:prstGeom prst="roundRect">
                    <a:avLst/>
                  </a:prstGeom>
                  <a:solidFill>
                    <a:srgbClr val="4F81BD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FFFF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Inspection Compl. ass.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2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FFFFFF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Enforcement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9" name="Boog 18"/>
                  <p:cNvSpPr/>
                  <p:nvPr/>
                </p:nvSpPr>
                <p:spPr>
                  <a:xfrm>
                    <a:off x="386861" y="979714"/>
                    <a:ext cx="2303780" cy="1439545"/>
                  </a:xfrm>
                  <a:prstGeom prst="arc">
                    <a:avLst>
                      <a:gd name="adj1" fmla="val 12350324"/>
                      <a:gd name="adj2" fmla="val 18452730"/>
                    </a:avLst>
                  </a:prstGeom>
                  <a:noFill/>
                  <a:ln w="101600" cap="flat" cmpd="sng" algn="ctr">
                    <a:solidFill>
                      <a:schemeClr val="bg1">
                        <a:lumMod val="65000"/>
                      </a:schemeClr>
                    </a:solidFill>
                    <a:prstDash val="solid"/>
                    <a:headEnd type="none" w="med" len="med"/>
                    <a:tailEnd type="triangle" w="med" len="sm"/>
                  </a:ln>
                  <a:effectLst/>
                </p:spPr>
                <p:txBody>
                  <a:bodyPr wrap="square" lIns="107287" tIns="53643" rIns="107287" bIns="53643" rtlCol="0" anchor="ctr">
                    <a:noAutofit/>
                  </a:bodyPr>
                  <a:lstStyle/>
                  <a:p>
                    <a:endParaRPr lang="nl-NL" sz="10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0" name="Afgeronde rechthoek 19"/>
                  <p:cNvSpPr/>
                  <p:nvPr/>
                </p:nvSpPr>
                <p:spPr>
                  <a:xfrm>
                    <a:off x="175846" y="849086"/>
                    <a:ext cx="866140" cy="541020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0" tIns="0" rIns="0" bIns="0" rtlCol="0" anchor="ctr"/>
                  <a:lstStyle/>
                  <a:p>
                    <a:pPr algn="ctr">
                      <a:lnSpc>
                        <a:spcPts val="10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Evaluation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0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and 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ts val="1000"/>
                      </a:lnSpc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Feedback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1" name="Afgeronde rechthoek 20"/>
                  <p:cNvSpPr/>
                  <p:nvPr/>
                </p:nvSpPr>
                <p:spPr>
                  <a:xfrm>
                    <a:off x="437103" y="5024"/>
                    <a:ext cx="866140" cy="541020"/>
                  </a:xfrm>
                  <a:prstGeom prst="roundRect">
                    <a:avLst/>
                  </a:prstGeom>
                  <a:solidFill>
                    <a:sysClr val="window" lastClr="FFFFFF">
                      <a:lumMod val="85000"/>
                    </a:sys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lIns="36000" tIns="53643" rIns="36000" bIns="53643" rtlCol="0" anchor="ctr"/>
                  <a:lstStyle/>
                  <a:p>
                    <a:pPr algn="ctr">
                      <a:lnSpc>
                        <a:spcPts val="1200"/>
                      </a:lnSpc>
                      <a:spcBef>
                        <a:spcPts val="500"/>
                      </a:spcBef>
                      <a:spcAft>
                        <a:spcPts val="0"/>
                      </a:spcAft>
                      <a:tabLst>
                        <a:tab pos="449580" algn="l"/>
                      </a:tabLst>
                    </a:pPr>
                    <a:r>
                      <a:rPr lang="en-GB" sz="1000" kern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Helvetica"/>
                        <a:cs typeface="Calibri" panose="020F0502020204030204" pitchFamily="34" charset="0"/>
                      </a:rPr>
                      <a:t>Policy planning</a:t>
                    </a:r>
                    <a:endParaRPr lang="nl-NL" sz="10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10" name="Afgeronde rechthoek 9"/>
                <p:cNvSpPr/>
                <p:nvPr/>
              </p:nvSpPr>
              <p:spPr>
                <a:xfrm>
                  <a:off x="2019719" y="849086"/>
                  <a:ext cx="866140" cy="541020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36000" tIns="53643" rIns="36000" bIns="53643" rtlCol="0" anchor="ctr"/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0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Legislation</a:t>
                  </a:r>
                  <a:endParaRPr lang="nl-NL" sz="10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47" name="Boog 46"/>
          <p:cNvSpPr/>
          <p:nvPr/>
        </p:nvSpPr>
        <p:spPr>
          <a:xfrm>
            <a:off x="4182661" y="387755"/>
            <a:ext cx="1979360" cy="861903"/>
          </a:xfrm>
          <a:prstGeom prst="arc">
            <a:avLst>
              <a:gd name="adj1" fmla="val 10640827"/>
              <a:gd name="adj2" fmla="val 11707259"/>
            </a:avLst>
          </a:prstGeom>
          <a:noFill/>
          <a:ln w="101600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 sz="105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>
            <a:grpSpLocks noChangeAspect="1"/>
          </p:cNvGrpSpPr>
          <p:nvPr/>
        </p:nvGrpSpPr>
        <p:grpSpPr>
          <a:xfrm>
            <a:off x="2411762" y="332656"/>
            <a:ext cx="4302881" cy="5704360"/>
            <a:chOff x="0" y="0"/>
            <a:chExt cx="3383915" cy="4485882"/>
          </a:xfrm>
        </p:grpSpPr>
        <p:cxnSp>
          <p:nvCxnSpPr>
            <p:cNvPr id="38" name="Rechte verbindingslijn 37"/>
            <p:cNvCxnSpPr>
              <a:endCxn id="31" idx="0"/>
            </p:cNvCxnSpPr>
            <p:nvPr/>
          </p:nvCxnSpPr>
          <p:spPr>
            <a:xfrm flipH="1">
              <a:off x="1688316" y="3417343"/>
              <a:ext cx="3641" cy="359525"/>
            </a:xfrm>
            <a:prstGeom prst="line">
              <a:avLst/>
            </a:prstGeom>
            <a:noFill/>
            <a:ln w="101600" cap="flat" cmpd="sng" algn="ctr">
              <a:solidFill>
                <a:srgbClr val="4F81BD"/>
              </a:solidFill>
              <a:prstDash val="solid"/>
              <a:headEnd type="none" w="med" len="sm"/>
              <a:tailEnd type="triangle" w="med" len="sm"/>
            </a:ln>
            <a:effectLst/>
          </p:spPr>
        </p:cxnSp>
        <p:sp>
          <p:nvSpPr>
            <p:cNvPr id="31" name="Afgeronde rechthoek 30"/>
            <p:cNvSpPr/>
            <p:nvPr/>
          </p:nvSpPr>
          <p:spPr>
            <a:xfrm>
              <a:off x="77638" y="3776868"/>
              <a:ext cx="3221355" cy="709014"/>
            </a:xfrm>
            <a:prstGeom prst="roundRect">
              <a:avLst>
                <a:gd name="adj" fmla="val 8177"/>
              </a:avLst>
            </a:prstGeom>
            <a:solidFill>
              <a:sysClr val="window" lastClr="FFFFFF">
                <a:lumMod val="85000"/>
              </a:sysClr>
            </a:solidFill>
            <a:ln w="1905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tIns="0" anchor="t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endParaRPr kumimoji="0" lang="nl-NL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grpSp>
          <p:nvGrpSpPr>
            <p:cNvPr id="32" name="Groep 31"/>
            <p:cNvGrpSpPr/>
            <p:nvPr/>
          </p:nvGrpSpPr>
          <p:grpSpPr>
            <a:xfrm>
              <a:off x="0" y="0"/>
              <a:ext cx="3383915" cy="3562709"/>
              <a:chOff x="0" y="0"/>
              <a:chExt cx="3383915" cy="3563084"/>
            </a:xfrm>
          </p:grpSpPr>
          <p:sp>
            <p:nvSpPr>
              <p:cNvPr id="39" name="Afgeronde rechthoek 38"/>
              <p:cNvSpPr/>
              <p:nvPr/>
            </p:nvSpPr>
            <p:spPr>
              <a:xfrm>
                <a:off x="83128" y="0"/>
                <a:ext cx="3221705" cy="2147612"/>
              </a:xfrm>
              <a:prstGeom prst="roundRect">
                <a:avLst>
                  <a:gd name="adj" fmla="val 8177"/>
                </a:avLst>
              </a:prstGeom>
              <a:solidFill>
                <a:sysClr val="window" lastClr="FFFFFF">
                  <a:lumMod val="85000"/>
                </a:sysClr>
              </a:solidFill>
              <a:ln w="19050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Strategic 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9486D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Afgeronde rechthoek 39"/>
              <p:cNvSpPr/>
              <p:nvPr/>
            </p:nvSpPr>
            <p:spPr>
              <a:xfrm>
                <a:off x="0" y="1448789"/>
                <a:ext cx="3383915" cy="2114295"/>
              </a:xfrm>
              <a:prstGeom prst="roundRect">
                <a:avLst>
                  <a:gd name="adj" fmla="val 8177"/>
                </a:avLst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Operational 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b="0" i="0" u="none" strike="noStrike" kern="1200" cap="none" spc="0" normalizeH="0" baseline="0" noProof="0">
                    <a:ln>
                      <a:noFill/>
                    </a:ln>
                    <a:solidFill>
                      <a:srgbClr val="80808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cycle</a:t>
                </a:r>
                <a:endParaRPr kumimoji="0" lang="nl-NL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Boog 40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8326026"/>
                  <a:gd name="adj2" fmla="val 20833511"/>
                </a:avLst>
              </a:prstGeom>
              <a:noFill/>
              <a:ln w="101600" cap="flat" cmpd="sng" algn="ctr">
                <a:solidFill>
                  <a:srgbClr val="4F81BD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Boog 41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831179"/>
                  <a:gd name="adj2" fmla="val 3665963"/>
                </a:avLst>
              </a:prstGeom>
              <a:noFill/>
              <a:ln w="101600" cap="flat" cmpd="sng" algn="ctr">
                <a:solidFill>
                  <a:srgbClr val="4F81BD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" name="Boog 42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7374633"/>
                  <a:gd name="adj2" fmla="val 10205511"/>
                </a:avLst>
              </a:prstGeom>
              <a:noFill/>
              <a:ln w="101600" cap="flat" cmpd="sng" algn="ctr">
                <a:solidFill>
                  <a:srgbClr val="4F81BD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Boog 43"/>
              <p:cNvSpPr/>
              <p:nvPr/>
            </p:nvSpPr>
            <p:spPr>
              <a:xfrm>
                <a:off x="540328" y="296883"/>
                <a:ext cx="2255520" cy="1557655"/>
              </a:xfrm>
              <a:prstGeom prst="arc">
                <a:avLst>
                  <a:gd name="adj1" fmla="val 11687032"/>
                  <a:gd name="adj2" fmla="val 14681119"/>
                </a:avLst>
              </a:prstGeom>
              <a:noFill/>
              <a:ln w="101600" cap="flat" cmpd="sng" algn="ctr">
                <a:solidFill>
                  <a:srgbClr val="4F81BD"/>
                </a:solidFill>
                <a:prstDash val="solid"/>
                <a:headEnd type="triangle" w="med" len="sm"/>
                <a:tailEnd type="non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Afgeronde rechthoek 44"/>
              <p:cNvSpPr/>
              <p:nvPr/>
            </p:nvSpPr>
            <p:spPr>
              <a:xfrm>
                <a:off x="1216895" y="9235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Priorities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Afgeronde rechthoek 45"/>
              <p:cNvSpPr/>
              <p:nvPr/>
            </p:nvSpPr>
            <p:spPr>
              <a:xfrm>
                <a:off x="190002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Objectives </a:t>
                </a: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Strategies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Afgeronde rechthoek 46"/>
              <p:cNvSpPr/>
              <p:nvPr/>
            </p:nvSpPr>
            <p:spPr>
              <a:xfrm>
                <a:off x="2237748" y="807518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Context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Boog 47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7892389"/>
                  <a:gd name="adj2" fmla="val 20711542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Boog 48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583966"/>
                  <a:gd name="adj2" fmla="val 3290729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Boog 49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7033577"/>
                  <a:gd name="adj2" fmla="val 10027963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Boog 50"/>
              <p:cNvSpPr/>
              <p:nvPr/>
            </p:nvSpPr>
            <p:spPr>
              <a:xfrm>
                <a:off x="540328" y="1745672"/>
                <a:ext cx="2255520" cy="1556385"/>
              </a:xfrm>
              <a:prstGeom prst="arc">
                <a:avLst>
                  <a:gd name="adj1" fmla="val 11500687"/>
                  <a:gd name="adj2" fmla="val 14235155"/>
                </a:avLst>
              </a:prstGeom>
              <a:noFill/>
              <a:ln w="1016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headEnd type="none" w="med" len="sm"/>
                <a:tailEnd type="triangle" w="med" len="sm"/>
              </a:ln>
              <a:effectLst/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Afgeronde rechthoek 51"/>
              <p:cNvSpPr/>
              <p:nvPr/>
            </p:nvSpPr>
            <p:spPr>
              <a:xfrm>
                <a:off x="186000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Monitoring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Afgeronde rechthoek 52"/>
              <p:cNvSpPr/>
              <p:nvPr/>
            </p:nvSpPr>
            <p:spPr>
              <a:xfrm>
                <a:off x="2244376" y="2249047"/>
                <a:ext cx="962590" cy="53594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rIns="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Inspection Framework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Afgeronde rechthoek 54"/>
              <p:cNvSpPr/>
              <p:nvPr/>
            </p:nvSpPr>
            <p:spPr>
              <a:xfrm>
                <a:off x="1213875" y="1516752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Planning</a:t>
                </a: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Review</a:t>
                </a: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Afgeronde rechthoek 53"/>
              <p:cNvSpPr/>
              <p:nvPr/>
            </p:nvSpPr>
            <p:spPr>
              <a:xfrm>
                <a:off x="1211003" y="2954240"/>
                <a:ext cx="962590" cy="537951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36000" r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ts val="1800"/>
                  </a:lnSpc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9580" algn="l"/>
                  </a:tabLst>
                  <a:defRPr/>
                </a:pP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Inspection, </a:t>
                </a:r>
                <a:r>
                  <a:rPr kumimoji="0" lang="en-GB" sz="1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compl</a:t>
                </a:r>
                <a:r>
                  <a:rPr kumimoji="0" lang="en-GB" sz="1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 asses enforcement</a:t>
                </a:r>
                <a:endPara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" name="Afgeronde rechthoek 32"/>
            <p:cNvSpPr/>
            <p:nvPr/>
          </p:nvSpPr>
          <p:spPr>
            <a:xfrm>
              <a:off x="235273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Reporting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5" name="Afgeronde rechthoek 34"/>
            <p:cNvSpPr/>
            <p:nvPr/>
          </p:nvSpPr>
          <p:spPr>
            <a:xfrm>
              <a:off x="1263995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Execution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  <p:sp>
          <p:nvSpPr>
            <p:cNvPr id="37" name="Afgeronde rechthoek 36"/>
            <p:cNvSpPr/>
            <p:nvPr/>
          </p:nvSpPr>
          <p:spPr>
            <a:xfrm>
              <a:off x="163902" y="3865602"/>
              <a:ext cx="859155" cy="5353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anchor="ctr"/>
            <a:lstStyle/>
            <a:p>
              <a:pPr marL="0" marR="0" lvl="0" indent="0" algn="ctr" defTabSz="914400" eaLnBrk="1" fontAlgn="base" latinLnBrk="0" hangingPunct="1">
                <a:lnSpc>
                  <a:spcPts val="1800"/>
                </a:lnSpc>
                <a:spcAft>
                  <a:spcPts val="0"/>
                </a:spcAft>
                <a:buClrTx/>
                <a:buSzTx/>
                <a:buFontTx/>
                <a:buNone/>
                <a:tabLst>
                  <a:tab pos="449580" algn="l"/>
                </a:tabLst>
                <a:defRPr/>
              </a:pPr>
              <a:r>
                <a:rPr kumimoji="0" lang="en-GB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Arial Unicode MS"/>
                  <a:cs typeface="Calibri" panose="020F0502020204030204" pitchFamily="34" charset="0"/>
                </a:rPr>
                <a:t>Preparation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srgbClr val="171717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9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>
            <a:grpSpLocks noChangeAspect="1"/>
          </p:cNvGrpSpPr>
          <p:nvPr/>
        </p:nvGrpSpPr>
        <p:grpSpPr>
          <a:xfrm>
            <a:off x="2576014" y="1701116"/>
            <a:ext cx="3960000" cy="3698726"/>
            <a:chOff x="175846" y="0"/>
            <a:chExt cx="2715037" cy="2535618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870766" y="1225045"/>
              <a:ext cx="1148861" cy="764515"/>
            </a:xfrm>
            <a:prstGeom prst="line">
              <a:avLst/>
            </a:prstGeom>
            <a:noFill/>
            <a:ln w="127000" cap="flat" cmpd="sng" algn="ctr">
              <a:solidFill>
                <a:srgbClr val="FFC000"/>
              </a:solidFill>
              <a:prstDash val="solid"/>
              <a:tailEnd type="triangle" w="med" len="sm"/>
            </a:ln>
            <a:effectLst/>
          </p:spPr>
        </p:cxnSp>
        <p:grpSp>
          <p:nvGrpSpPr>
            <p:cNvPr id="6" name="Groep 5"/>
            <p:cNvGrpSpPr/>
            <p:nvPr/>
          </p:nvGrpSpPr>
          <p:grpSpPr>
            <a:xfrm>
              <a:off x="175846" y="0"/>
              <a:ext cx="2715037" cy="2535618"/>
              <a:chOff x="175846" y="0"/>
              <a:chExt cx="2715037" cy="2535618"/>
            </a:xfrm>
          </p:grpSpPr>
          <p:grpSp>
            <p:nvGrpSpPr>
              <p:cNvPr id="7" name="Groep 6"/>
              <p:cNvGrpSpPr/>
              <p:nvPr/>
            </p:nvGrpSpPr>
            <p:grpSpPr>
              <a:xfrm>
                <a:off x="175846" y="0"/>
                <a:ext cx="2715037" cy="2535618"/>
                <a:chOff x="175846" y="0"/>
                <a:chExt cx="2715037" cy="2535618"/>
              </a:xfrm>
            </p:grpSpPr>
            <p:sp>
              <p:nvSpPr>
                <p:cNvPr id="9" name="Boog 8"/>
                <p:cNvSpPr/>
                <p:nvPr/>
              </p:nvSpPr>
              <p:spPr>
                <a:xfrm>
                  <a:off x="386861" y="979714"/>
                  <a:ext cx="2303780" cy="1439545"/>
                </a:xfrm>
                <a:prstGeom prst="arc">
                  <a:avLst>
                    <a:gd name="adj1" fmla="val 20391855"/>
                    <a:gd name="adj2" fmla="val 964113"/>
                  </a:avLst>
                </a:prstGeom>
                <a:noFill/>
                <a:ln w="127000" cap="flat" cmpd="sng" algn="ctr">
                  <a:solidFill>
                    <a:schemeClr val="bg1">
                      <a:lumMod val="65000"/>
                    </a:schemeClr>
                  </a:solidFill>
                  <a:prstDash val="solid"/>
                  <a:headEnd type="none" w="med" len="med"/>
                  <a:tailEnd type="triangle" w="med" len="sm"/>
                </a:ln>
                <a:effectLst/>
              </p:spPr>
              <p:txBody>
                <a:bodyPr wrap="square" lIns="107287" tIns="53643" rIns="107287" bIns="53643" rtlCol="0" anchor="ctr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10" name="Rechte verbindingslijn 9"/>
                <p:cNvCxnSpPr/>
                <p:nvPr/>
              </p:nvCxnSpPr>
              <p:spPr>
                <a:xfrm>
                  <a:off x="1230923" y="276330"/>
                  <a:ext cx="508635" cy="12065"/>
                </a:xfrm>
                <a:prstGeom prst="line">
                  <a:avLst/>
                </a:prstGeom>
                <a:noFill/>
                <a:ln w="127000" cap="flat" cmpd="sng" algn="ctr">
                  <a:solidFill>
                    <a:sysClr val="window" lastClr="FFFFFF">
                      <a:lumMod val="65000"/>
                    </a:sysClr>
                  </a:solidFill>
                  <a:prstDash val="solid"/>
                  <a:tailEnd type="triangle" w="med" len="sm"/>
                </a:ln>
                <a:effectLst/>
              </p:spPr>
            </p:cxnSp>
            <p:sp>
              <p:nvSpPr>
                <p:cNvPr id="11" name="Boog 10"/>
                <p:cNvSpPr/>
                <p:nvPr/>
              </p:nvSpPr>
              <p:spPr>
                <a:xfrm>
                  <a:off x="346668" y="979714"/>
                  <a:ext cx="2303780" cy="1439545"/>
                </a:xfrm>
                <a:prstGeom prst="arc">
                  <a:avLst>
                    <a:gd name="adj1" fmla="val 1132231"/>
                    <a:gd name="adj2" fmla="val 7550271"/>
                  </a:avLst>
                </a:prstGeom>
                <a:noFill/>
                <a:ln w="123825" cap="flat" cmpd="sng" algn="ctr">
                  <a:solidFill>
                    <a:schemeClr val="bg1">
                      <a:lumMod val="65000"/>
                    </a:schemeClr>
                  </a:solidFill>
                  <a:prstDash val="solid"/>
                  <a:headEnd type="none" w="med" len="med"/>
                  <a:tailEnd type="triangle" w="med" len="sm"/>
                </a:ln>
                <a:effectLst/>
              </p:spPr>
              <p:txBody>
                <a:bodyPr wrap="square" lIns="107287" tIns="53643" rIns="107287" bIns="53643" rtlCol="0" anchor="ctr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" name="Boog 11"/>
                <p:cNvSpPr/>
                <p:nvPr/>
              </p:nvSpPr>
              <p:spPr>
                <a:xfrm>
                  <a:off x="356716" y="979714"/>
                  <a:ext cx="2303780" cy="1439545"/>
                </a:xfrm>
                <a:prstGeom prst="arc">
                  <a:avLst>
                    <a:gd name="adj1" fmla="val 9451392"/>
                    <a:gd name="adj2" fmla="val 11838090"/>
                  </a:avLst>
                </a:prstGeom>
                <a:noFill/>
                <a:ln w="123825" cap="flat" cmpd="sng" algn="ctr">
                  <a:solidFill>
                    <a:schemeClr val="bg1">
                      <a:lumMod val="65000"/>
                    </a:schemeClr>
                  </a:solidFill>
                  <a:prstDash val="solid"/>
                  <a:headEnd type="none" w="med" len="med"/>
                  <a:tailEnd type="triangle" w="med" len="sm"/>
                </a:ln>
                <a:effectLst/>
              </p:spPr>
              <p:txBody>
                <a:bodyPr wrap="square" lIns="107287" tIns="53643" rIns="107287" bIns="53643" rtlCol="0" anchor="ctr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" name="Boog 12"/>
                <p:cNvSpPr/>
                <p:nvPr/>
              </p:nvSpPr>
              <p:spPr>
                <a:xfrm>
                  <a:off x="392658" y="246185"/>
                  <a:ext cx="2263775" cy="979170"/>
                </a:xfrm>
                <a:prstGeom prst="arc">
                  <a:avLst>
                    <a:gd name="adj1" fmla="val 19011330"/>
                    <a:gd name="adj2" fmla="val 329350"/>
                  </a:avLst>
                </a:prstGeom>
                <a:noFill/>
                <a:ln w="127000" cap="flat" cmpd="sng" algn="ctr">
                  <a:solidFill>
                    <a:sysClr val="window" lastClr="FFFFFF">
                      <a:lumMod val="65000"/>
                    </a:sysClr>
                  </a:solidFill>
                  <a:prstDash val="solid"/>
                  <a:headEnd type="none" w="med" len="med"/>
                  <a:tailEnd type="triangle" w="med" len="sm"/>
                </a:ln>
                <a:effectLst/>
              </p:spPr>
              <p:txBody>
                <a:bodyPr wrap="square" lIns="107287" tIns="53643" rIns="107287" bIns="53643" rtlCol="0" anchor="ctr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Afgeronde rechthoek 13"/>
                <p:cNvSpPr/>
                <p:nvPr/>
              </p:nvSpPr>
              <p:spPr>
                <a:xfrm>
                  <a:off x="1733341" y="0"/>
                  <a:ext cx="866140" cy="541020"/>
                </a:xfrm>
                <a:prstGeom prst="round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36000" tIns="53643" rIns="36000" bIns="53643" rtlCol="0" anchor="ctr"/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Goals &amp;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Objectives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5" name="Afgeronde rechthoek 14"/>
                <p:cNvSpPr/>
                <p:nvPr/>
              </p:nvSpPr>
              <p:spPr>
                <a:xfrm>
                  <a:off x="2024743" y="1989574"/>
                  <a:ext cx="866140" cy="541020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53643" rIns="0" bIns="53643" rtlCol="0" anchor="ctr"/>
                <a:lstStyle/>
                <a:p>
                  <a:pPr algn="ctr">
                    <a:lnSpc>
                      <a:spcPts val="12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Permitting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6" name="Afgeronde rechthoek 15"/>
                <p:cNvSpPr/>
                <p:nvPr/>
              </p:nvSpPr>
              <p:spPr>
                <a:xfrm>
                  <a:off x="175846" y="1994598"/>
                  <a:ext cx="866140" cy="541020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0" rIns="0" bIns="0" rtlCol="0" anchor="ctr"/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Inspection Compl. ass.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Enforcement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" name="Boog 16"/>
                <p:cNvSpPr/>
                <p:nvPr/>
              </p:nvSpPr>
              <p:spPr>
                <a:xfrm>
                  <a:off x="386861" y="979714"/>
                  <a:ext cx="2303780" cy="1439545"/>
                </a:xfrm>
                <a:prstGeom prst="arc">
                  <a:avLst>
                    <a:gd name="adj1" fmla="val 12350324"/>
                    <a:gd name="adj2" fmla="val 18452730"/>
                  </a:avLst>
                </a:prstGeom>
                <a:noFill/>
                <a:ln w="127000" cap="flat" cmpd="sng" algn="ctr">
                  <a:solidFill>
                    <a:srgbClr val="FFC000"/>
                  </a:solidFill>
                  <a:prstDash val="solid"/>
                  <a:headEnd type="none" w="med" len="med"/>
                  <a:tailEnd type="triangle" w="med" len="sm"/>
                </a:ln>
                <a:effectLst/>
              </p:spPr>
              <p:txBody>
                <a:bodyPr wrap="square" lIns="107287" tIns="53643" rIns="107287" bIns="53643" rtlCol="0" anchor="ctr">
                  <a:noAutofit/>
                </a:bodyPr>
                <a:lstStyle/>
                <a:p>
                  <a:endParaRPr lang="nl-NL" sz="160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" name="Afgeronde rechthoek 17"/>
                <p:cNvSpPr/>
                <p:nvPr/>
              </p:nvSpPr>
              <p:spPr>
                <a:xfrm>
                  <a:off x="437103" y="5024"/>
                  <a:ext cx="866140" cy="541020"/>
                </a:xfrm>
                <a:prstGeom prst="round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36000" tIns="53643" rIns="36000" bIns="53643" rtlCol="0" anchor="ctr"/>
                <a:lstStyle/>
                <a:p>
                  <a:pPr algn="ctr">
                    <a:lnSpc>
                      <a:spcPts val="16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Policy planning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9" name="Afgeronde rechthoek 18"/>
                <p:cNvSpPr/>
                <p:nvPr/>
              </p:nvSpPr>
              <p:spPr>
                <a:xfrm>
                  <a:off x="175846" y="849086"/>
                  <a:ext cx="866140" cy="541020"/>
                </a:xfrm>
                <a:prstGeom prst="roundRect">
                  <a:avLst/>
                </a:prstGeom>
                <a:solidFill>
                  <a:srgbClr val="FFC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53643" rIns="0" bIns="53643" rtlCol="0" anchor="ctr"/>
                <a:lstStyle/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Evaluation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and 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  <a:p>
                  <a:pPr algn="ctr">
                    <a:lnSpc>
                      <a:spcPts val="1000"/>
                    </a:lnSpc>
                    <a:spcBef>
                      <a:spcPts val="500"/>
                    </a:spcBef>
                    <a:spcAft>
                      <a:spcPts val="0"/>
                    </a:spcAft>
                    <a:tabLst>
                      <a:tab pos="449580" algn="l"/>
                    </a:tabLst>
                  </a:pPr>
                  <a:r>
                    <a:rPr lang="en-GB" sz="1600" kern="1200">
                      <a:solidFill>
                        <a:srgbClr val="000000"/>
                      </a:solidFill>
                      <a:effectLst/>
                      <a:uFill>
                        <a:solidFill>
                          <a:srgbClr val="000000"/>
                        </a:solidFill>
                      </a:uFill>
                      <a:latin typeface="Calibri" panose="020F0502020204030204" pitchFamily="34" charset="0"/>
                      <a:ea typeface="Helvetica"/>
                      <a:cs typeface="Calibri" panose="020F0502020204030204" pitchFamily="34" charset="0"/>
                    </a:rPr>
                    <a:t>Feedback</a:t>
                  </a:r>
                  <a:endParaRPr lang="nl-NL" sz="16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8" name="Afgeronde rechthoek 7"/>
              <p:cNvSpPr/>
              <p:nvPr/>
            </p:nvSpPr>
            <p:spPr>
              <a:xfrm>
                <a:off x="2019719" y="849086"/>
                <a:ext cx="866140" cy="54102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36000" tIns="53643" rIns="36000" bIns="53643" rtlCol="0" anchor="ctr"/>
              <a:lstStyle/>
              <a:p>
                <a:pPr algn="ctr">
                  <a:lnSpc>
                    <a:spcPts val="1200"/>
                  </a:lnSpc>
                  <a:spcBef>
                    <a:spcPts val="500"/>
                  </a:spcBef>
                  <a:spcAft>
                    <a:spcPts val="0"/>
                  </a:spcAft>
                  <a:tabLst>
                    <a:tab pos="449580" algn="l"/>
                  </a:tabLst>
                </a:pPr>
                <a:r>
                  <a:rPr lang="en-GB" sz="1600" kern="1200">
                    <a:solidFill>
                      <a:srgbClr val="00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Calibri" panose="020F0502020204030204" pitchFamily="34" charset="0"/>
                    <a:ea typeface="Helvetica"/>
                    <a:cs typeface="Calibri" panose="020F0502020204030204" pitchFamily="34" charset="0"/>
                  </a:rPr>
                  <a:t>Legislation</a:t>
                </a:r>
                <a:endParaRPr lang="nl-NL" sz="1600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Calibri" panose="020F0502020204030204" pitchFamily="34" charset="0"/>
                  <a:ea typeface="Helvetica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0" name="Boog 19"/>
          <p:cNvSpPr>
            <a:spLocks noChangeAspect="1"/>
          </p:cNvSpPr>
          <p:nvPr/>
        </p:nvSpPr>
        <p:spPr>
          <a:xfrm>
            <a:off x="742825" y="3181983"/>
            <a:ext cx="3060000" cy="1912293"/>
          </a:xfrm>
          <a:prstGeom prst="arc">
            <a:avLst>
              <a:gd name="adj1" fmla="val 20391855"/>
              <a:gd name="adj2" fmla="val 964113"/>
            </a:avLst>
          </a:prstGeom>
          <a:noFill/>
          <a:ln w="127000" cap="flat" cmpd="sng" algn="ctr">
            <a:solidFill>
              <a:srgbClr val="FFC000"/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/>
          </a:p>
        </p:txBody>
      </p:sp>
      <p:sp>
        <p:nvSpPr>
          <p:cNvPr id="21" name="Boog 20"/>
          <p:cNvSpPr/>
          <p:nvPr/>
        </p:nvSpPr>
        <p:spPr>
          <a:xfrm>
            <a:off x="3044644" y="2212628"/>
            <a:ext cx="3301815" cy="1428323"/>
          </a:xfrm>
          <a:prstGeom prst="arc">
            <a:avLst>
              <a:gd name="adj1" fmla="val 10740769"/>
              <a:gd name="adj2" fmla="val 11847368"/>
            </a:avLst>
          </a:prstGeom>
          <a:noFill/>
          <a:ln w="127000" cap="flat" cmpd="sng" algn="ctr">
            <a:solidFill>
              <a:sysClr val="window" lastClr="FFFFFF">
                <a:lumMod val="65000"/>
              </a:sysClr>
            </a:solidFill>
            <a:prstDash val="solid"/>
            <a:headEnd type="none" w="med" len="med"/>
            <a:tailEnd type="triangle" w="med" len="sm"/>
          </a:ln>
          <a:effectLst/>
        </p:spPr>
        <p:txBody>
          <a:bodyPr wrap="square" lIns="107287" tIns="53643" rIns="107287" bIns="53643" rtlCol="0" anchor="ctr">
            <a:noAutofit/>
          </a:bodyPr>
          <a:lstStyle/>
          <a:p>
            <a:endParaRPr lang="nl-NL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Rijkswaterstaat">
      <a:dk1>
        <a:srgbClr val="007BC7"/>
      </a:dk1>
      <a:lt1>
        <a:sysClr val="window" lastClr="FFFFFF"/>
      </a:lt1>
      <a:dk2>
        <a:srgbClr val="000000"/>
      </a:dk2>
      <a:lt2>
        <a:srgbClr val="F9E11E"/>
      </a:lt2>
      <a:accent1>
        <a:srgbClr val="F9E11E"/>
      </a:accent1>
      <a:accent2>
        <a:srgbClr val="007BC7"/>
      </a:accent2>
      <a:accent3>
        <a:srgbClr val="D52B1E"/>
      </a:accent3>
      <a:accent4>
        <a:srgbClr val="8FCAE7"/>
      </a:accent4>
      <a:accent5>
        <a:srgbClr val="39870C"/>
      </a:accent5>
      <a:accent6>
        <a:srgbClr val="FFB612"/>
      </a:accent6>
      <a:hlink>
        <a:srgbClr val="007BC7"/>
      </a:hlink>
      <a:folHlink>
        <a:srgbClr val="A90061"/>
      </a:folHlink>
    </a:clrScheme>
    <a:fontScheme name="Rijkswaterstaa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ijkshuisstijl Geel">
      <a:srgbClr val="F9E11E"/>
    </a:custClr>
    <a:custClr name="Rijkshuisstijl Donkergeel">
      <a:srgbClr val="FFB612"/>
    </a:custClr>
    <a:custClr name="Rijkshuisstijl Oranje">
      <a:srgbClr val="E17000"/>
    </a:custClr>
    <a:custClr name="Rijkshuisstijl Rood">
      <a:srgbClr val="D52B1E"/>
    </a:custClr>
    <a:custClr name="Rijkshuisstijl Robijnrood">
      <a:srgbClr val="CA005D"/>
    </a:custClr>
    <a:custClr name="Rijkshuisstijl Roze">
      <a:srgbClr val="F092CD"/>
    </a:custClr>
    <a:custClr name="Rijkshuisstijl Violet">
      <a:srgbClr val="A90061"/>
    </a:custClr>
    <a:custClr name="Rijkshuisstijl Paars">
      <a:srgbClr val="42145F"/>
    </a:custClr>
    <a:custClr name="Rijkshuisstijl Lichtblauw">
      <a:srgbClr val="8FCAE7"/>
    </a:custClr>
    <a:custClr name="Rijkshuisstijl Hemelblauw">
      <a:srgbClr val="007BC7"/>
    </a:custClr>
    <a:custClr name="Rijkshuisstijl Mintgroen">
      <a:srgbClr val="76D2B6"/>
    </a:custClr>
    <a:custClr name="Rijkshuisstijl Groen">
      <a:srgbClr val="39870C"/>
    </a:custClr>
    <a:custClr name="Rijkshuisstijl Mosgroen">
      <a:srgbClr val="777C00"/>
    </a:custClr>
    <a:custClr name="Rijkshuisstijl Donkergroen">
      <a:srgbClr val="275937"/>
    </a:custClr>
    <a:custClr name="Rijkshuisstijl Donkerbruin">
      <a:srgbClr val="673327"/>
    </a:custClr>
    <a:custClr name="Rijkshuisstijl Bruin">
      <a:srgbClr val="94710A"/>
    </a:custClr>
  </a:custClr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1945</TotalTime>
  <Words>816</Words>
  <Application>Microsoft Office PowerPoint</Application>
  <PresentationFormat>Předvádění na obrazovce (4:3)</PresentationFormat>
  <Paragraphs>442</Paragraphs>
  <Slides>20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Blank</vt:lpstr>
      <vt:lpstr>Office-thema</vt:lpstr>
      <vt:lpstr>   </vt:lpstr>
      <vt:lpstr>The structure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The content of the guidance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Rijkswaterstaat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Kramers, Rob (WVL)</dc:creator>
  <cp:lastModifiedBy>Kameníčková Helena</cp:lastModifiedBy>
  <cp:revision>53</cp:revision>
  <dcterms:created xsi:type="dcterms:W3CDTF">2017-05-08T08:34:51Z</dcterms:created>
  <dcterms:modified xsi:type="dcterms:W3CDTF">2017-06-29T06:12:27Z</dcterms:modified>
</cp:coreProperties>
</file>