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97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93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16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00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84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4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08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10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26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F83C-ED89-413F-A70B-A885454D6DA1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B418-3F6B-48B6-87FF-11F0CF686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1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17" Type="http://schemas.openxmlformats.org/officeDocument/2006/relationships/image" Target="../media/image30.jpg"/><Relationship Id="rId2" Type="http://schemas.openxmlformats.org/officeDocument/2006/relationships/image" Target="../media/image2.jpeg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5" Type="http://schemas.openxmlformats.org/officeDocument/2006/relationships/image" Target="../media/image2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09434"/>
            <a:ext cx="9144000" cy="1230786"/>
          </a:xfrm>
        </p:spPr>
        <p:txBody>
          <a:bodyPr>
            <a:normAutofit/>
          </a:bodyPr>
          <a:lstStyle/>
          <a:p>
            <a:r>
              <a:rPr lang="cs-CZ" dirty="0" smtClean="0"/>
              <a:t>Dovoz osobního automobilu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94244" y="1733053"/>
            <a:ext cx="4139821" cy="451347"/>
          </a:xfrm>
        </p:spPr>
        <p:txBody>
          <a:bodyPr/>
          <a:lstStyle/>
          <a:p>
            <a:r>
              <a:rPr lang="cs-CZ" dirty="0"/>
              <a:t>MERCEDES BENZ CL63 AMG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12" y="2552130"/>
            <a:ext cx="4958687" cy="3719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5" y="2702255"/>
            <a:ext cx="2069498" cy="21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5" y="2702255"/>
            <a:ext cx="2069498" cy="2134170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2867046" y="767435"/>
            <a:ext cx="9144000" cy="508771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Země odeslání – Rusko</a:t>
            </a:r>
          </a:p>
          <a:p>
            <a:r>
              <a:rPr lang="cs-CZ" sz="2800" dirty="0" smtClean="0"/>
              <a:t>Popis zboží :</a:t>
            </a:r>
          </a:p>
          <a:p>
            <a:r>
              <a:rPr lang="cs-CZ" sz="2800" dirty="0" smtClean="0"/>
              <a:t>Osobní automobil  - MERCEDES BENZ  CL63 AMG </a:t>
            </a:r>
            <a:r>
              <a:rPr lang="cs-CZ" sz="2800" b="1" dirty="0" smtClean="0"/>
              <a:t>NEPOJÍZDNÉ - OHOŘELÉ benzín</a:t>
            </a:r>
            <a:r>
              <a:rPr lang="cs-CZ" sz="2800" dirty="0" smtClean="0"/>
              <a:t>, 6 300 cm3, barva: černá rok výroby : 2007 VIN : WDD2163771A004204 stav km: neznámý 290 000,- RUB</a:t>
            </a:r>
          </a:p>
          <a:p>
            <a:endParaRPr lang="cs-CZ" sz="2800" dirty="0"/>
          </a:p>
          <a:p>
            <a:r>
              <a:rPr lang="cs-CZ" sz="2800" dirty="0" smtClean="0"/>
              <a:t>Základ celní hodnoty : 99 820, - CZK</a:t>
            </a:r>
          </a:p>
          <a:p>
            <a:endParaRPr lang="cs-CZ" sz="2800" dirty="0"/>
          </a:p>
          <a:p>
            <a:r>
              <a:rPr lang="cs-CZ" sz="2800" dirty="0" smtClean="0"/>
              <a:t>Dovoz podložen znaleckým posudkem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61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4" y="2514348"/>
            <a:ext cx="2069498" cy="2134170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048000" y="1678676"/>
            <a:ext cx="9144000" cy="292062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Znalecký posudek závěr</a:t>
            </a:r>
          </a:p>
          <a:p>
            <a:endParaRPr lang="cs-CZ" sz="3200" dirty="0"/>
          </a:p>
          <a:p>
            <a:r>
              <a:rPr lang="cs-CZ" sz="3200" dirty="0" smtClean="0"/>
              <a:t>Pokud budou vyměněny všechny části vozidla poškozené zahořením za továrně shodné díly je možno uvést vozidlo do provozuschopného stavu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0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4" y="2514348"/>
            <a:ext cx="2069498" cy="2134170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048000" y="1678676"/>
            <a:ext cx="9144000" cy="292062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 ohledem na zjištěné informace celní úřad přistoupil ke kontrole.</a:t>
            </a:r>
          </a:p>
          <a:p>
            <a:r>
              <a:rPr lang="cs-CZ" dirty="0" smtClean="0"/>
              <a:t>Fyzická kontrola proběhla dne 23.3.2016</a:t>
            </a:r>
          </a:p>
          <a:p>
            <a:r>
              <a:rPr lang="cs-CZ" dirty="0" smtClean="0"/>
              <a:t>v </a:t>
            </a:r>
            <a:r>
              <a:rPr lang="cs-CZ" dirty="0"/>
              <a:t>celním prostoru </a:t>
            </a:r>
            <a:r>
              <a:rPr lang="cs-CZ" dirty="0" smtClean="0"/>
              <a:t>v Hostivaři</a:t>
            </a:r>
          </a:p>
          <a:p>
            <a:endParaRPr lang="cs-CZ" dirty="0"/>
          </a:p>
          <a:p>
            <a:r>
              <a:rPr lang="cs-CZ" dirty="0" smtClean="0"/>
              <a:t>A co kolegové spatřili?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5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4" y="2514348"/>
            <a:ext cx="2069498" cy="21341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00" y="0"/>
            <a:ext cx="9144000" cy="6858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50" y="0"/>
            <a:ext cx="9144000" cy="6858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57750" cy="6858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50" y="0"/>
            <a:ext cx="9144000" cy="6858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50" y="0"/>
            <a:ext cx="918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8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4" y="2514348"/>
            <a:ext cx="2069498" cy="2134170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2897874" y="204717"/>
            <a:ext cx="9144000" cy="6373504"/>
          </a:xfrm>
        </p:spPr>
        <p:txBody>
          <a:bodyPr>
            <a:normAutofit fontScale="77500" lnSpcReduction="20000"/>
          </a:bodyPr>
          <a:lstStyle/>
          <a:p>
            <a:r>
              <a:rPr lang="cs-CZ" sz="3200" dirty="0" smtClean="0"/>
              <a:t>Další kroky:</a:t>
            </a:r>
          </a:p>
          <a:p>
            <a:pPr algn="l"/>
            <a:r>
              <a:rPr lang="cs-CZ" sz="2800" dirty="0" smtClean="0"/>
              <a:t>23.3.2016 – Kontrola (pochybnosti – i když..)</a:t>
            </a:r>
          </a:p>
          <a:p>
            <a:pPr algn="l"/>
            <a:r>
              <a:rPr lang="cs-CZ" sz="2800" dirty="0" smtClean="0"/>
              <a:t>30.3.2016 – žádost na MHMP o posouzení, zda předmětná věc není odpadem</a:t>
            </a:r>
          </a:p>
          <a:p>
            <a:pPr algn="l"/>
            <a:r>
              <a:rPr lang="cs-CZ" sz="2800" dirty="0" smtClean="0"/>
              <a:t>7.4.2016 – zahájení správního řízení MHMP s příjemce</a:t>
            </a:r>
          </a:p>
          <a:p>
            <a:pPr algn="l"/>
            <a:r>
              <a:rPr lang="cs-CZ" sz="2800" dirty="0" smtClean="0"/>
              <a:t>18.4.2016 – usnesení MHMP k doplnění podkladů, jakým způsobem bude účastník s věcí nakládat.</a:t>
            </a:r>
          </a:p>
          <a:p>
            <a:pPr algn="l"/>
            <a:r>
              <a:rPr lang="cs-CZ" sz="2800" dirty="0" smtClean="0"/>
              <a:t>1.6.2016 – rozhodnutí MHMP  s výsledkem „ODPAD“</a:t>
            </a:r>
          </a:p>
          <a:p>
            <a:pPr algn="l"/>
            <a:r>
              <a:rPr lang="cs-CZ" sz="2800" dirty="0" smtClean="0"/>
              <a:t>28.6.2016 – Oznámení celního úřadu MŽP o stavu celé záležitosti včetně žádosti o stanovení podmínek při nakládání  s tímto odpadem. Souběžně zasláno na ČIŽP.</a:t>
            </a:r>
          </a:p>
          <a:p>
            <a:pPr algn="l"/>
            <a:r>
              <a:rPr lang="cs-CZ" sz="2800" dirty="0" smtClean="0"/>
              <a:t>29.6.2016 – oznámení záměru celního úřadu vydat rozhodnutí o nepropuštění zboží</a:t>
            </a:r>
          </a:p>
          <a:p>
            <a:pPr algn="l"/>
            <a:r>
              <a:rPr lang="cs-CZ" sz="2800" dirty="0" smtClean="0"/>
              <a:t>17.8.2016 – dopis od MŽP s podmínkami</a:t>
            </a:r>
          </a:p>
          <a:p>
            <a:pPr algn="l"/>
            <a:r>
              <a:rPr lang="cs-CZ" sz="2800" dirty="0" smtClean="0"/>
              <a:t>18.8.2016 – rozhodnutí o nepropuštění zboží</a:t>
            </a:r>
          </a:p>
          <a:p>
            <a:pPr algn="l"/>
            <a:r>
              <a:rPr lang="cs-CZ" sz="2800" dirty="0" smtClean="0"/>
              <a:t>29.8.2016 – žádost o likvidaci s doložením souhlasu zařízení BMW </a:t>
            </a:r>
            <a:r>
              <a:rPr lang="cs-CZ" sz="2800" dirty="0" err="1" smtClean="0"/>
              <a:t>service</a:t>
            </a:r>
            <a:r>
              <a:rPr lang="cs-CZ" sz="2800" dirty="0" smtClean="0"/>
              <a:t> Chotětov s.r.o.</a:t>
            </a:r>
          </a:p>
          <a:p>
            <a:pPr algn="l"/>
            <a:r>
              <a:rPr lang="cs-CZ" sz="2800" dirty="0" smtClean="0"/>
              <a:t>6.9.2016 – rozhodnutí o povolení zničení pod celním dohledem</a:t>
            </a:r>
          </a:p>
          <a:p>
            <a:pPr algn="l"/>
            <a:r>
              <a:rPr lang="cs-CZ" sz="2800" dirty="0" smtClean="0"/>
              <a:t>8.9.2016 – převzetí autovraku a vydání potvrzení dle přílohy 3 vyhlášky č. 352/2008 Sb.</a:t>
            </a:r>
          </a:p>
          <a:p>
            <a:pPr algn="l"/>
            <a:endParaRPr lang="cs-CZ" sz="3200" dirty="0" smtClean="0"/>
          </a:p>
          <a:p>
            <a:pPr algn="l"/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4" y="2514348"/>
            <a:ext cx="2069498" cy="21341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1857"/>
            <a:ext cx="9144000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698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9965"/>
            <a:ext cx="9144000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047"/>
            <a:ext cx="9144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29947"/>
            <a:ext cx="9144000" cy="6858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49" y="5240"/>
            <a:ext cx="9144000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5" y="0"/>
            <a:ext cx="9144000" cy="6858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5" y="4349"/>
            <a:ext cx="9144000" cy="6858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396"/>
            <a:ext cx="9144000" cy="6858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51" y="39736"/>
            <a:ext cx="9144000" cy="685800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05" y="-14725"/>
            <a:ext cx="9221336" cy="6858000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59" y="0"/>
            <a:ext cx="9224241" cy="685800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51" y="-9405"/>
            <a:ext cx="9224241" cy="685800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25" y="-23423"/>
            <a:ext cx="9224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4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8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4" y="2514348"/>
            <a:ext cx="2069498" cy="2134170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2770082" y="215901"/>
            <a:ext cx="9144000" cy="5270500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 smtClean="0"/>
              <a:t>Email ze dne 21.11.2016</a:t>
            </a:r>
          </a:p>
          <a:p>
            <a:pPr algn="just"/>
            <a:r>
              <a:rPr lang="cs-CZ" sz="3200" dirty="0" smtClean="0"/>
              <a:t>………Co </a:t>
            </a:r>
            <a:r>
              <a:rPr lang="cs-CZ" sz="3200" dirty="0"/>
              <a:t>se týče fotek, tak jsem také předpokládal, ze proběhne i vlastní likvidace a </a:t>
            </a:r>
            <a:r>
              <a:rPr lang="cs-CZ" sz="3200" dirty="0" smtClean="0"/>
              <a:t>nafotíme </a:t>
            </a:r>
            <a:r>
              <a:rPr lang="cs-CZ" sz="3200" dirty="0"/>
              <a:t>si ji, ale byli jsme vyvedení z omylu a bylo nám důrazně vysvětleno, že vlastní likvidace zvláště ekologická probíhá vlastním postupným </a:t>
            </a:r>
            <a:r>
              <a:rPr lang="cs-CZ" sz="3200" dirty="0" smtClean="0"/>
              <a:t>rozebráním </a:t>
            </a:r>
            <a:r>
              <a:rPr lang="cs-CZ" sz="3200" dirty="0"/>
              <a:t>vozidla a </a:t>
            </a:r>
            <a:r>
              <a:rPr lang="cs-CZ" sz="3200" dirty="0" smtClean="0"/>
              <a:t>roztříděním </a:t>
            </a:r>
            <a:r>
              <a:rPr lang="cs-CZ" sz="3200" dirty="0"/>
              <a:t>dle </a:t>
            </a:r>
            <a:r>
              <a:rPr lang="cs-CZ" sz="3200" dirty="0" smtClean="0"/>
              <a:t>jednotlivých </a:t>
            </a:r>
            <a:r>
              <a:rPr lang="cs-CZ" sz="3200" dirty="0"/>
              <a:t>materiálů a za to </a:t>
            </a:r>
            <a:r>
              <a:rPr lang="cs-CZ" sz="3200" dirty="0" smtClean="0"/>
              <a:t>už </a:t>
            </a:r>
            <a:r>
              <a:rPr lang="cs-CZ" sz="3200" dirty="0"/>
              <a:t>je </a:t>
            </a:r>
            <a:r>
              <a:rPr lang="cs-CZ" sz="3200" dirty="0" smtClean="0"/>
              <a:t>odpovědna </a:t>
            </a:r>
            <a:r>
              <a:rPr lang="cs-CZ" sz="3200" dirty="0"/>
              <a:t>firma, která vrak převzala. Z hlediska celních předpisů se mi to moc nelíbilo a měl jsem námitky, trochu jsme se nepohodli, ale nic jsme si nepomohli. znamenalo by to jezdit tam každý den a koukat jak to </a:t>
            </a:r>
            <a:r>
              <a:rPr lang="cs-CZ" sz="3200" dirty="0" smtClean="0"/>
              <a:t>rozebírají </a:t>
            </a:r>
            <a:r>
              <a:rPr lang="cs-CZ" sz="3200" dirty="0"/>
              <a:t>a na to nemáme kapacity.</a:t>
            </a:r>
          </a:p>
          <a:p>
            <a:endParaRPr lang="cs-CZ" sz="3200" dirty="0"/>
          </a:p>
          <a:p>
            <a:r>
              <a:rPr lang="cs-CZ" sz="3200" dirty="0" smtClean="0"/>
              <a:t>ČIŽP - Kontrola zařízení????</a:t>
            </a:r>
          </a:p>
          <a:p>
            <a:endParaRPr lang="cs-CZ" sz="2800" dirty="0" smtClean="0"/>
          </a:p>
          <a:p>
            <a:pPr algn="l"/>
            <a:endParaRPr lang="cs-CZ" sz="3200" dirty="0" smtClean="0"/>
          </a:p>
          <a:p>
            <a:pPr algn="l"/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1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4" y="2514348"/>
            <a:ext cx="2069498" cy="2134170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048000" y="3098043"/>
            <a:ext cx="9144000" cy="61414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Děkuji za pozornost</a:t>
            </a:r>
          </a:p>
          <a:p>
            <a:endParaRPr lang="cs-CZ" sz="2800" dirty="0" smtClean="0"/>
          </a:p>
          <a:p>
            <a:pPr algn="l"/>
            <a:endParaRPr lang="cs-CZ" sz="3200" dirty="0" smtClean="0"/>
          </a:p>
          <a:p>
            <a:pPr algn="l"/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5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372</Words>
  <Application>Microsoft Office PowerPoint</Application>
  <PresentationFormat>Širokoúhlá obrazovka</PresentationFormat>
  <Paragraphs>40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Dovoz osobního automobilu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Celní správa České republiky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Dovoz osobního automobilu</dc:title>
  <dc:creator>Kramařík Pavel Ing.</dc:creator>
  <cp:lastModifiedBy>Kramařík Pavel Ing.</cp:lastModifiedBy>
  <cp:revision>20</cp:revision>
  <dcterms:created xsi:type="dcterms:W3CDTF">2016-11-21T07:59:24Z</dcterms:created>
  <dcterms:modified xsi:type="dcterms:W3CDTF">2016-11-21T11:20:26Z</dcterms:modified>
</cp:coreProperties>
</file>