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14" r:id="rId4"/>
    <p:sldId id="316" r:id="rId5"/>
    <p:sldId id="317" r:id="rId6"/>
    <p:sldId id="312" r:id="rId7"/>
    <p:sldId id="313" r:id="rId8"/>
    <p:sldId id="321" r:id="rId9"/>
    <p:sldId id="315" r:id="rId10"/>
    <p:sldId id="319" r:id="rId11"/>
    <p:sldId id="320" r:id="rId12"/>
    <p:sldId id="318" r:id="rId13"/>
    <p:sldId id="27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>
        <p:scale>
          <a:sx n="100" d="100"/>
          <a:sy n="100" d="100"/>
        </p:scale>
        <p:origin x="-151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4EFA0-5178-4B88-8391-34DDE7064607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F478-4D19-48CF-BD12-44CB9EB1A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WEEE –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 + BFR in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Zemek</a:t>
            </a:r>
            <a:endParaRPr lang="cs-CZ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</a:t>
            </a:r>
            <a:r>
              <a:rPr lang="cs-CZ" sz="4000" b="1" dirty="0"/>
              <a:t>projekt - BFR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Poznatky: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Složitá problematika – mnoho druhů Br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retardérů (cca 75),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jen několik málo je regulovaných (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 REACH…), mnoho z nich má N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 PTB vlastnosti (PBDE –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penta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a octa BDE),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různé vazby v plastech + synergické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bázi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Sb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Přibývají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nově regulované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látky –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decaBDE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(v REACH) – omezení CE.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Drtivá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většina MS nevěnuje problematice obsahu BFR v plastech náležitou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pozornost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– malé povědomí - jediným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ze států, který se důsledněji věnuje této problematice, je Rakousko - v rámci kontrol TFS a zařízení na zpracování plastů a elektrozařízení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problematické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jsou WEEE plasty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(ABS, HIPS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) zejm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ze starších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TV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(7%)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PC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(39%).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Zařízení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ke zpracování odpadů nejsou vybavena zařízeními k separaci plastů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 není prováděn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downstream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monitoring,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Nedochází k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implementaci požadavku Směrnice WEEE2 k odstranění těchto plastů z toku ostatních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plastů,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přičemž většina plastů byla a je exportována (Asie – zejm. Čína).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Následně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dochází k navracení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v nových výrobcích na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trh.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/>
          <a:srcRect l="29671" t="21999" r="44629" b="31128"/>
          <a:stretch/>
        </p:blipFill>
        <p:spPr bwMode="auto">
          <a:xfrm>
            <a:off x="5004048" y="1340768"/>
            <a:ext cx="40484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</a:t>
            </a:r>
            <a:r>
              <a:rPr lang="cs-CZ" sz="4000" b="1" dirty="0"/>
              <a:t>projekt - BFR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Poznatky: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Není shoda na tom, zda se mají odpady s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BRF klasifikovat jako nebezpečný odpad a popř. od jakého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limitu.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účely TFS se plasty s obsahem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nad stanovený limit (1000ppm pro PBDE) klasifikují jako položka A3180 a je tedy nutná notifikace.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Jako nedostatek se jeví, že v katalogu odpadů neexistuje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spec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 kód pro odpady s 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POPs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plasty)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Není specifikováno, jak zpracovatelé mají splnit požadavku přílohy VII Směrnice WEEE2 - možná vhodná praxe: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zjišťování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celkového obsahu Br pomocí XRF metody a použití limitu 2000 </a:t>
            </a: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</a:rPr>
              <a:t>ppm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Br v plastech přímo v recyklačních zařízeních - odkaz na evropskou normu CENELEC TS50625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Odpady s obsahem Br nad tento limit jsou automaticky vyčleňovány z odpadů určených k recyklaci a jsou odesílány k energetickému využití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. Problém – mohou být vyčleněny i odpady s obsahem Br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sloučenin (TBBPA),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které nejsou regulovány.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accent1">
                    <a:lumMod val="75000"/>
                  </a:schemeClr>
                </a:solidFill>
              </a:rPr>
              <a:t>Downstream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monitoring + flotace – odeslání plastů k separaci (DE, AT) – stejný problém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– mohou být vyčleněny i odpady s obsahem Br sloučenin, které nejsou regulovány.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</a:t>
            </a:r>
            <a:r>
              <a:rPr lang="cs-CZ" sz="4000" b="1" dirty="0"/>
              <a:t>projekt - BFR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Doporučení IMPEL</a:t>
            </a:r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Bylo by vhodné zpracovat závaznou metodiku vzorkování, seznam metod vyčlenění plastů s 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POPs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z odpadů určených k recyklaci a seznam analytických metod pro určování obsahu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POPs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v plastech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Toto implementovat do plánu inspekcí.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Zpracovat seznam zařízení, která separují nebo odstraňují plasty s obsahem BFR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POPs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Zpracovat informaci pro zpracovatele (zvýšení povědomí)</a:t>
            </a:r>
          </a:p>
          <a:p>
            <a:pPr lvl="0" algn="just"/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</a:rPr>
              <a:t>Dopuručení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EK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Nový kód do katalogu odpadů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Závazná povinnost pro zpracovatele OEEZ reportovat odstranění plastů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s obsahem BFR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POPs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Děkuji za pozornost.</a:t>
            </a:r>
          </a:p>
          <a:p>
            <a:pPr marL="0" indent="0" algn="r">
              <a:buNone/>
            </a:pP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projekt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Cíle: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Implementace přílohy VI Směrnice WEEE 2 – vývoz použitých elektrozařízení v jednotlivých 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interpretace, 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identifikace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osvědčených postupů (požadavky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testy) 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identifikovat způsoby jednotného prosazování mezi členy IMPEL</a:t>
            </a:r>
          </a:p>
          <a:p>
            <a:pPr marL="457200" indent="-457200">
              <a:buAutoNum type="arabicParenR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BFR – brómované retardéry hoření v plastech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implementace,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seznámení s problematikou</a:t>
            </a:r>
          </a:p>
          <a:p>
            <a:pPr marL="914400" lvl="1" indent="-457200">
              <a:buFont typeface="+mj-lt"/>
              <a:buAutoNum type="alphaLcPeriod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prosazování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- možnosti</a:t>
            </a:r>
          </a:p>
          <a:p>
            <a:pPr marL="457200" indent="-457200">
              <a:buAutoNum type="arabicParenR"/>
            </a:pPr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5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projekt – ANNEX VI</a:t>
            </a:r>
            <a:endParaRPr lang="cs-CZ" sz="4000" b="1" dirty="0"/>
          </a:p>
        </p:txBody>
      </p:sp>
      <p:pic>
        <p:nvPicPr>
          <p:cNvPr id="4" name="Picture 8" descr="P101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488"/>
            <a:ext cx="3312368" cy="44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8150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7" b="23622"/>
          <a:stretch>
            <a:fillRect/>
          </a:stretch>
        </p:blipFill>
        <p:spPr bwMode="auto">
          <a:xfrm>
            <a:off x="3382963" y="2064271"/>
            <a:ext cx="576103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WEEE projekt – ANNEX VI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Poznatky: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Rozdílné přístupy k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 požadavkům na povinné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testování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Většina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států včetně ČR požadují před odesláním zásilky testování elektrospotřebičů (funkce, bezpečnost), některé země (SRN, Norsko) však testy vždy nevyžadují a spoléhají zejm. na vizuální kontrolu zásilky a balení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Většina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států však doposud nemají stanovena jasná a zejména závazná kritéria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(závaznou formu) na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testování EEZ ve své legislativě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Státy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jež stanovily ve své legislativě tato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kritéria (UK, ČR), vychází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z testování na základě předpisů o revizích elektrospotřebičů (testy bezpečnosti, funkčnosti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Za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ČR byly prezentovány i vzory a příklady testů funkčnosti a souvisejících dokumentů, jež mají doprovázet zásilku a ceny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revizí.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 UK jsou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někteří inspektoři i přímo školeni na možnost provádění těchto zkoušek – nicméně jedná se o inspektory, kteří se zabývají výlučně problematikou TFS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8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WEEE projekt – ANNEX VI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Další poznatky: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útlum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vývozu EEZ do zemí jako Nigérie, přesun do zemí – Togo, Benin, Zanzibar, Keňa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v přístavech se stále daří zachytit pouze malou část zásilek (nedostatek kapacit inspektorů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Výrazně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se liší ceny za testování a revize – jednak dle typu EEZ a jednak dle členských států – vysoká cena odrazuje od provádění testování zejm. v západních MS (většina zásilek stále není doprovázena požadovanými dokumenty)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Rovněž bylo uvedeno, že zásilky jsou často mixem dobrých EEZ (přední část kontejnerů) a EEZ ve špatném stavu až vyloženě špatném stavu (skrytá zadní část kontejnerů či zásilek).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vzhledem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k současným nízkým cenám za kontejnerovou přepravu 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dochází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k přesunu zásilek z 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terminálů RORO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do kontejnerové 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přepravy (</a:t>
            </a:r>
            <a:r>
              <a:rPr lang="cs-CZ" sz="1700" dirty="0" err="1" smtClean="0">
                <a:solidFill>
                  <a:schemeClr val="tx2">
                    <a:lumMod val="75000"/>
                  </a:schemeClr>
                </a:solidFill>
              </a:rPr>
              <a:t>LoLo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Vývozní dokumenty jsou často pod falešnou 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identitou. </a:t>
            </a:r>
            <a:r>
              <a:rPr lang="cs-CZ" sz="1700" dirty="0">
                <a:solidFill>
                  <a:schemeClr val="tx2">
                    <a:lumMod val="75000"/>
                  </a:schemeClr>
                </a:solidFill>
              </a:rPr>
              <a:t>Stíhání je obvykle </a:t>
            </a:r>
            <a:r>
              <a:rPr lang="cs-CZ" sz="1700" dirty="0" smtClean="0">
                <a:solidFill>
                  <a:schemeClr val="tx2">
                    <a:lumMod val="75000"/>
                  </a:schemeClr>
                </a:solidFill>
              </a:rPr>
              <a:t>obtížné.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WEEE projekt – ANNEX VI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Doporučení:</a:t>
            </a:r>
          </a:p>
          <a:p>
            <a:endParaRPr lang="cs-CZ" dirty="0" smtClean="0"/>
          </a:p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IMPEL</a:t>
            </a:r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Vytvoření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guideline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 požadavky testování – pro vývozce i inspekce – snaha o vytvoření společných závazných přístupů.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Vytvoření jednotného formuláře pro testování, záznamy a deklaraci.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Vytvoření „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inspection guidance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zahrnující požadavky na testování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Vytvoření „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guidance document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pro státní zástupce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společně 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ENPE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8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WEEE projekt – ANNEX VI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Doporučení EK</a:t>
            </a:r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Zákaz vývozu OEEZ určitého typu a stáří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CRT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nebo obsahující určité NL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PO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Ps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apod.,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RoHS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, popř. určité spotřebiče s vysokou energetickou spotřebou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Byly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identifikovány některé požadavky ANNEX VI, které nejsou praktické (popis obsahu nebezpečných látek v dokumentech), naopak některé požadavky by měly být přidány (požadavek na export dle stáří OEEZ, typu EEZ,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ecodesignu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apod.)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Povinnost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používání recyklovaných materiálů do nových spotřebičů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(stimulace recyklace v EU a CE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avšak zde se naráží na problém s plasty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Směrnice přinášejí problém s národními úpravami –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v případě Směrnice WEEE 2 by některé MS uvítaly statut Nařízení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8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projekt – </a:t>
            </a:r>
            <a:r>
              <a:rPr lang="cs-CZ" sz="4000" b="1" dirty="0" err="1" smtClean="0"/>
              <a:t>BFRs</a:t>
            </a:r>
            <a:endParaRPr lang="cs-CZ" sz="40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80" y="1178620"/>
            <a:ext cx="4482243" cy="29862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350"/>
            <a:ext cx="4691980" cy="35189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80" y="3518985"/>
            <a:ext cx="4452020" cy="33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WEEE </a:t>
            </a:r>
            <a:r>
              <a:rPr lang="cs-CZ" sz="4000" b="1" dirty="0"/>
              <a:t>projekt - BFR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0156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Provádění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a prosazování omezení týkajících se odpadních plastů obsahující BFR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Cílem tohoto projektu je zlepšit provádění a prosazování směrnice o OEEZ se zvláštním důrazem 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sdílení znalostí o způsobech řešení nebezpečných látek (BFR –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POPs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látky) v OEEZ v souvislosti s recyklací se zaměřením na úlohu a možnosti inspekčních orgánů;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získání přehledu o klasifikaci OEEZ a vytvoření jednotného pokynu pro klasifikaci;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získání přehledu o tom, jak právní ustanovení týkající se omezení a odstranění BFR z OEEZ bylo provedeno a prosazováno v členských státech.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Mnoho otázek, málo odpovědí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Picture 120" descr="\\SSCDATA04.frd.shsdir.nl\LT_444335$\Desktop\Polybrominated_diphenyl_ether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73216"/>
            <a:ext cx="1452916" cy="449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8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413</Words>
  <Application>Microsoft Office PowerPoint</Application>
  <PresentationFormat>Předvádění na obrazovce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Projekt WEEE – Annex VI + BFR in plastics</vt:lpstr>
      <vt:lpstr>WEEE projekt</vt:lpstr>
      <vt:lpstr>WEEE projekt – ANNEX VI</vt:lpstr>
      <vt:lpstr>WEEE projekt – ANNEX VI</vt:lpstr>
      <vt:lpstr>WEEE projekt – ANNEX VI</vt:lpstr>
      <vt:lpstr>WEEE projekt – ANNEX VI</vt:lpstr>
      <vt:lpstr>WEEE projekt – ANNEX VI</vt:lpstr>
      <vt:lpstr>WEEE projekt – BFRs</vt:lpstr>
      <vt:lpstr>WEEE projekt - BFR </vt:lpstr>
      <vt:lpstr>WEEE projekt - BFR </vt:lpstr>
      <vt:lpstr>WEEE projekt - BFR </vt:lpstr>
      <vt:lpstr>WEEE projekt - BFR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Martin Zemek</cp:lastModifiedBy>
  <cp:revision>180</cp:revision>
  <dcterms:created xsi:type="dcterms:W3CDTF">2016-12-06T12:06:40Z</dcterms:created>
  <dcterms:modified xsi:type="dcterms:W3CDTF">2017-11-27T13:50:09Z</dcterms:modified>
</cp:coreProperties>
</file>