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74" r:id="rId2"/>
    <p:sldId id="333" r:id="rId3"/>
    <p:sldId id="336" r:id="rId4"/>
    <p:sldId id="281" r:id="rId5"/>
    <p:sldId id="334" r:id="rId6"/>
    <p:sldId id="335" r:id="rId7"/>
    <p:sldId id="337" r:id="rId8"/>
    <p:sldId id="338" r:id="rId9"/>
    <p:sldId id="339" r:id="rId10"/>
    <p:sldId id="340" r:id="rId11"/>
    <p:sldId id="341" r:id="rId12"/>
    <p:sldId id="342" r:id="rId13"/>
    <p:sldId id="275" r:id="rId14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3" autoAdjust="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912B0FA-2425-48A8-B9B3-1258C100CA65}" type="datetimeFigureOut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5783B1-2FB2-420F-B48E-9A9F5847AD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3727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86F3D3-824F-4071-A058-9205ED6C566D}" type="datetimeFigureOut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788"/>
            <a:ext cx="5438140" cy="44666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7251275-5E1D-459A-B441-214285B0C31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680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FFA62B-51EA-41C1-B1F3-E86A97C4FEFB}" type="slidenum">
              <a:rPr lang="cs-CZ" altLang="cs-CZ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cs-CZ" altLang="cs-CZ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9AE25-FF70-4C08-A082-53398A6BCEED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6D39-B640-48F1-A033-CCFAB5CA836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253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ACFE-34C1-4CBE-8033-84772C9277B5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C042-43F8-4A03-B166-29A0F35EE8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910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580B8-B229-4328-ADD5-5FE0F3BF470E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F267F-CAE5-4EA3-9978-1E4B1623931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80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DB8CF-4C53-4943-98B4-2A1DDB835D8B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0606-C425-43C5-A4F4-E77E597C62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667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8FBF3-8A38-4BEE-89F2-E316F6E3596D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D9D9D-23B0-487F-B0FB-173F7D1373D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43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BB9C-02D1-486D-879C-5653E9FCAA4A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A84F-B71B-461F-860D-DC2ED7ED930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782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386B5-170D-4F0A-A1AD-489A684C17FA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AABF2-3473-43B9-B720-0384F371290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260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BBD8D-678A-41B9-85B5-51D853B247A3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3AF5B-9BA5-4B06-ADFB-76BAE183C5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168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EECE-2A20-4D4C-AB11-B9119D3B0668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C28F0-56EA-46DA-99F2-08416E03EE2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431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325D4-F173-4FBA-9276-E7C6CC1A4204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7A63B-604D-4833-9C45-23F10229AC7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25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AE2BB-FF26-4700-AD0E-3501664267BE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47A7-16A0-4FF4-8306-EF4DC70156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1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704814-26BB-44BC-8495-44DF747F2023}" type="datetime1">
              <a:rPr lang="cs-CZ"/>
              <a:pPr>
                <a:defRPr/>
              </a:pPr>
              <a:t>18/11/2016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137B46-8795-4AD2-AD1B-B8AF42E7311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2051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 algn="ctr"/>
            <a:r>
              <a:rPr lang="cs-CZ" sz="3600" dirty="0">
                <a:solidFill>
                  <a:schemeClr val="bg1"/>
                </a:solidFill>
              </a:rPr>
              <a:t>IMPEL </a:t>
            </a:r>
            <a:r>
              <a:rPr lang="cs-CZ" sz="3600" dirty="0" err="1">
                <a:solidFill>
                  <a:schemeClr val="bg1"/>
                </a:solidFill>
              </a:rPr>
              <a:t>Water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err="1" smtClean="0">
                <a:solidFill>
                  <a:schemeClr val="bg1"/>
                </a:solidFill>
              </a:rPr>
              <a:t>Conference</a:t>
            </a:r>
            <a:r>
              <a:rPr lang="cs-CZ" sz="3600" dirty="0">
                <a:solidFill>
                  <a:schemeClr val="bg1"/>
                </a:solidFill>
              </a:rPr>
              <a:t> </a:t>
            </a:r>
            <a:r>
              <a:rPr lang="cs-CZ" sz="3600" dirty="0" smtClean="0">
                <a:solidFill>
                  <a:schemeClr val="bg1"/>
                </a:solidFill>
              </a:rPr>
              <a:t>5</a:t>
            </a:r>
            <a:r>
              <a:rPr lang="cs-CZ" sz="3600" dirty="0" smtClean="0">
                <a:solidFill>
                  <a:schemeClr val="bg1"/>
                </a:solidFill>
              </a:rPr>
              <a:t>.- 6.10.2016</a:t>
            </a:r>
            <a:r>
              <a:rPr lang="cs-CZ" sz="3600" dirty="0" smtClean="0">
                <a:solidFill>
                  <a:schemeClr val="bg1"/>
                </a:solidFill>
              </a:rPr>
              <a:t>, </a:t>
            </a:r>
          </a:p>
          <a:p>
            <a:pPr marL="268288" algn="ctr"/>
            <a:r>
              <a:rPr lang="cs-CZ" sz="3600" dirty="0" err="1" smtClean="0">
                <a:solidFill>
                  <a:schemeClr val="bg1"/>
                </a:solidFill>
              </a:rPr>
              <a:t>Water</a:t>
            </a:r>
            <a:r>
              <a:rPr lang="cs-CZ" sz="3600" dirty="0" smtClean="0">
                <a:solidFill>
                  <a:schemeClr val="bg1"/>
                </a:solidFill>
              </a:rPr>
              <a:t> </a:t>
            </a:r>
            <a:r>
              <a:rPr lang="cs-CZ" sz="3600" dirty="0">
                <a:solidFill>
                  <a:schemeClr val="bg1"/>
                </a:solidFill>
              </a:rPr>
              <a:t>and Land Expert Team </a:t>
            </a:r>
            <a:r>
              <a:rPr lang="cs-CZ" sz="3600" dirty="0" smtClean="0">
                <a:solidFill>
                  <a:schemeClr val="bg1"/>
                </a:solidFill>
              </a:rPr>
              <a:t>Meeting</a:t>
            </a:r>
            <a:r>
              <a:rPr lang="cs-CZ" sz="3600" dirty="0">
                <a:solidFill>
                  <a:schemeClr val="bg1"/>
                </a:solidFill>
              </a:rPr>
              <a:t> 7.10.2016 </a:t>
            </a:r>
            <a:endParaRPr lang="cs-CZ" sz="3600" dirty="0" smtClean="0">
              <a:solidFill>
                <a:schemeClr val="bg1"/>
              </a:solidFill>
            </a:endParaRPr>
          </a:p>
          <a:p>
            <a:pPr marL="268288" algn="ctr"/>
            <a:endParaRPr lang="cs-CZ" altLang="cs-CZ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 algn="ctr"/>
            <a:r>
              <a:rPr lang="cs-CZ" altLang="cs-CZ" sz="3600" b="1" dirty="0" smtClean="0">
                <a:solidFill>
                  <a:schemeClr val="bg1"/>
                </a:solidFill>
                <a:cs typeface="Times New Roman" pitchFamily="18" charset="0"/>
              </a:rPr>
              <a:t>					</a:t>
            </a:r>
            <a:r>
              <a:rPr lang="cs-CZ" altLang="cs-CZ" dirty="0" smtClean="0">
                <a:solidFill>
                  <a:schemeClr val="bg1"/>
                </a:solidFill>
                <a:cs typeface="Times New Roman" pitchFamily="18" charset="0"/>
              </a:rPr>
              <a:t>Daniel Grůza</a:t>
            </a:r>
          </a:p>
        </p:txBody>
      </p:sp>
      <p:pic>
        <p:nvPicPr>
          <p:cNvPr id="205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2601379"/>
            <a:ext cx="3491880" cy="233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611188" indent="-3429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6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611188" indent="-3429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611188" indent="-3429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2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379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 algn="ctr"/>
            <a:r>
              <a:rPr lang="cs-CZ" altLang="cs-CZ" sz="4400" b="1" dirty="0" smtClean="0">
                <a:solidFill>
                  <a:schemeClr val="bg1"/>
                </a:solidFill>
                <a:cs typeface="Times New Roman" pitchFamily="18" charset="0"/>
              </a:rPr>
              <a:t>Děkuji za pozornost</a:t>
            </a:r>
          </a:p>
          <a:p>
            <a:pPr marL="268288" algn="r"/>
            <a:endParaRPr lang="cs-CZ" altLang="cs-CZ" sz="4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 algn="r"/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Daniel Grůza</a:t>
            </a:r>
          </a:p>
          <a:p>
            <a:pPr marL="268288" algn="r"/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daniel.gruza@cizp.cz</a:t>
            </a: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3796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3798" name="TextovéPole 1"/>
          <p:cNvSpPr txBox="1">
            <a:spLocks noChangeArrowheads="1"/>
          </p:cNvSpPr>
          <p:nvPr/>
        </p:nvSpPr>
        <p:spPr bwMode="auto">
          <a:xfrm>
            <a:off x="-1189038" y="3933825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cs-CZ" alt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69757"/>
            <a:ext cx="4153796" cy="2772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Zaměření konference: 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Ochrana vodního prostředí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Postupy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3200" b="1" dirty="0">
                <a:solidFill>
                  <a:schemeClr val="bg1"/>
                </a:solidFill>
                <a:cs typeface="Times New Roman" pitchFamily="18" charset="0"/>
              </a:rPr>
              <a:t>L</a:t>
            </a: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egislativa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Praxe, doporučení</a:t>
            </a: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1114590"/>
            <a:ext cx="3266331" cy="381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8964488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Účastnící: 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Zástupci výkonných institucí zemí IMPEL 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Zástupci IMPEL, UN FAO, EC </a:t>
            </a:r>
            <a:r>
              <a:rPr lang="cs-CZ" altLang="cs-CZ" sz="3200" b="1" dirty="0" err="1" smtClean="0">
                <a:solidFill>
                  <a:schemeClr val="bg1"/>
                </a:solidFill>
                <a:cs typeface="Times New Roman" pitchFamily="18" charset="0"/>
              </a:rPr>
              <a:t>Commission</a:t>
            </a: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, dotčených organizací </a:t>
            </a:r>
          </a:p>
          <a:p>
            <a:pPr marL="268288"/>
            <a:r>
              <a:rPr lang="cs-CZ" altLang="cs-CZ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    Toskánska aj.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863" y="2204864"/>
            <a:ext cx="3924612" cy="261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Prezentace: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Plýtvání vodou – sankce, vymáhání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Problémy implementace legislativy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Role IMPELU v Evropě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Projekty IMPELU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SWETE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Implementace WFD </a:t>
            </a:r>
          </a:p>
          <a:p>
            <a:pPr marL="268288"/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     ve Slovinsku, Rumunsku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Projekt WODA</a:t>
            </a: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07204"/>
            <a:ext cx="4695815" cy="311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r>
              <a:rPr lang="cs-CZ" altLang="cs-CZ" sz="3200" b="1" dirty="0">
                <a:solidFill>
                  <a:schemeClr val="bg1"/>
                </a:solidFill>
                <a:cs typeface="Times New Roman" pitchFamily="18" charset="0"/>
              </a:rPr>
              <a:t>Prezentace :</a:t>
            </a: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Satelitní sledování země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Využití odpadní vody v Portugalsku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EC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Water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Framework – revize povolení, revize legislativy, difuzní znečištění zemědělství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Nitráty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348880"/>
            <a:ext cx="3904765" cy="25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r>
              <a:rPr lang="cs-CZ" altLang="cs-CZ" sz="3200" b="1" dirty="0" smtClean="0">
                <a:solidFill>
                  <a:schemeClr val="bg1"/>
                </a:solidFill>
                <a:cs typeface="Times New Roman" pitchFamily="18" charset="0"/>
              </a:rPr>
              <a:t>Diskuze </a:t>
            </a:r>
            <a:r>
              <a:rPr lang="cs-CZ" altLang="cs-CZ" sz="32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4383088" lvl="8" indent="-457200"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chemeClr val="bg1"/>
                </a:solidFill>
                <a:cs typeface="Times New Roman" pitchFamily="18" charset="0"/>
              </a:rPr>
              <a:t>K jednotlivým prezentacím</a:t>
            </a:r>
          </a:p>
          <a:p>
            <a:pPr marL="4383088" lvl="8" indent="-457200">
              <a:buFont typeface="Arial" panose="020B0604020202020204" pitchFamily="34" charset="0"/>
              <a:buChar char="•"/>
            </a:pPr>
            <a:r>
              <a:rPr lang="cs-CZ" altLang="cs-CZ" sz="2000" b="1" dirty="0" smtClean="0">
                <a:solidFill>
                  <a:schemeClr val="bg1"/>
                </a:solidFill>
                <a:cs typeface="Times New Roman" pitchFamily="18" charset="0"/>
              </a:rPr>
              <a:t>Workshop na téma cíle a priority IMPEL v ochraně vod, předávání informací z IMPEL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008"/>
            <a:ext cx="3923928" cy="261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Jednání Expertního týmu pro vodu a půdu (7.10.2016)</a:t>
            </a:r>
          </a:p>
          <a:p>
            <a:pPr marL="268288"/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Water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and Land Expert Team Meeting):</a:t>
            </a:r>
            <a:endParaRPr lang="cs-CZ" altLang="cs-CZ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Výstupy probíhajících projektů (WODA2, DP3, IED BL, SWETE, </a:t>
            </a:r>
            <a:r>
              <a:rPr lang="cs-CZ" altLang="cs-CZ" b="1" dirty="0" err="1" smtClean="0">
                <a:solidFill>
                  <a:schemeClr val="bg1"/>
                </a:solidFill>
                <a:cs typeface="Times New Roman" pitchFamily="18" charset="0"/>
              </a:rPr>
              <a:t>ReduPiWa</a:t>
            </a: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Projekty 2017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Organizace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Ostatní – </a:t>
            </a:r>
            <a:r>
              <a:rPr lang="cs-CZ" altLang="cs-CZ" b="1" dirty="0" err="1" smtClean="0">
                <a:solidFill>
                  <a:schemeClr val="bg1"/>
                </a:solidFill>
                <a:cs typeface="Times New Roman" pitchFamily="18" charset="0"/>
              </a:rPr>
              <a:t>drony</a:t>
            </a: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, monitoring, hluk, webové stránky </a:t>
            </a:r>
            <a:r>
              <a:rPr lang="cs-CZ" altLang="cs-CZ" b="1" dirty="0" err="1" smtClean="0">
                <a:solidFill>
                  <a:schemeClr val="bg1"/>
                </a:solidFill>
                <a:cs typeface="Times New Roman" pitchFamily="18" charset="0"/>
              </a:rPr>
              <a:t>IMPELu</a:t>
            </a:r>
            <a:r>
              <a:rPr lang="cs-CZ" altLang="cs-CZ" b="1" dirty="0" smtClean="0">
                <a:solidFill>
                  <a:schemeClr val="bg1"/>
                </a:solidFill>
                <a:cs typeface="Times New Roman" pitchFamily="18" charset="0"/>
              </a:rPr>
              <a:t> aj.</a:t>
            </a: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2739087"/>
            <a:ext cx="4923023" cy="23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1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Projekty 2017:</a:t>
            </a:r>
          </a:p>
          <a:p>
            <a:pPr marL="611188" indent="-342900">
              <a:buFont typeface="Arial" panose="020B0604020202020204" pitchFamily="34" charset="0"/>
              <a:buChar char="•"/>
            </a:pP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Water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saving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and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reuse</a:t>
            </a:r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611188" indent="-342900">
              <a:buFont typeface="Arial" panose="020B0604020202020204" pitchFamily="34" charset="0"/>
              <a:buChar char="•"/>
            </a:pP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Good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status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of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surface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waters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by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river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planning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(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phosphorus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)</a:t>
            </a:r>
          </a:p>
          <a:p>
            <a:pPr marL="611188" indent="-3429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SWETE 3</a:t>
            </a:r>
          </a:p>
          <a:p>
            <a:pPr marL="611188" indent="-342900">
              <a:buFont typeface="Arial" panose="020B0604020202020204" pitchFamily="34" charset="0"/>
              <a:buChar char="•"/>
            </a:pP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Reduce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Pesticides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in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Waters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>
                <a:solidFill>
                  <a:schemeClr val="bg1"/>
                </a:solidFill>
                <a:cs typeface="Times New Roman" pitchFamily="18" charset="0"/>
              </a:rPr>
              <a:t>(</a:t>
            </a:r>
            <a:r>
              <a:rPr lang="cs-CZ" altLang="cs-CZ" sz="2400" b="1" dirty="0" err="1">
                <a:solidFill>
                  <a:schemeClr val="bg1"/>
                </a:solidFill>
                <a:cs typeface="Times New Roman" pitchFamily="18" charset="0"/>
              </a:rPr>
              <a:t>ReduPiWa</a:t>
            </a:r>
            <a:r>
              <a:rPr lang="cs-CZ" altLang="cs-CZ" sz="2400" b="1" dirty="0">
                <a:solidFill>
                  <a:schemeClr val="bg1"/>
                </a:solidFill>
                <a:cs typeface="Times New Roman" pitchFamily="18" charset="0"/>
              </a:rPr>
              <a:t>)</a:t>
            </a:r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611188" indent="-3429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IED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Baseline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report 3</a:t>
            </a:r>
          </a:p>
          <a:p>
            <a:pPr marL="611188" indent="-342900">
              <a:buFont typeface="Arial" panose="020B0604020202020204" pitchFamily="34" charset="0"/>
              <a:buChar char="•"/>
            </a:pP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Ambient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Underwater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cs-CZ" altLang="cs-CZ" sz="2400" b="1" dirty="0" err="1" smtClean="0">
                <a:solidFill>
                  <a:schemeClr val="bg1"/>
                </a:solidFill>
                <a:cs typeface="Times New Roman" pitchFamily="18" charset="0"/>
              </a:rPr>
              <a:t>Noise</a:t>
            </a:r>
            <a:r>
              <a:rPr lang="cs-CZ" altLang="cs-CZ" sz="2400" b="1" dirty="0" smtClean="0">
                <a:solidFill>
                  <a:schemeClr val="bg1"/>
                </a:solidFill>
                <a:cs typeface="Times New Roman" pitchFamily="18" charset="0"/>
              </a:rPr>
              <a:t> Monitoring</a:t>
            </a:r>
          </a:p>
          <a:p>
            <a:pPr marL="611188" indent="-3429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51" y="2132856"/>
            <a:ext cx="2995343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0" y="4406900"/>
            <a:ext cx="9144000" cy="966788"/>
          </a:xfrm>
          <a:solidFill>
            <a:schemeClr val="bg1"/>
          </a:solidFill>
          <a:ln w="6350">
            <a:solidFill>
              <a:schemeClr val="bg1"/>
            </a:solidFill>
          </a:ln>
        </p:spPr>
        <p:txBody>
          <a:bodyPr rtlCol="0">
            <a:normAutofit fontScale="90000"/>
          </a:bodyPr>
          <a:lstStyle/>
          <a:p>
            <a:pPr marL="268288" fontAlgn="auto">
              <a:spcAft>
                <a:spcPts val="0"/>
              </a:spcAft>
              <a:defRPr/>
            </a:pP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 smtClean="0">
                <a:latin typeface="Candara" panose="020E0502030303020204" pitchFamily="34" charset="0"/>
              </a:rPr>
              <a:t/>
            </a:r>
            <a:br>
              <a:rPr lang="cs-CZ" sz="1800" b="0" dirty="0" smtClean="0">
                <a:latin typeface="Candara" panose="020E0502030303020204" pitchFamily="34" charset="0"/>
              </a:rPr>
            </a:br>
            <a:r>
              <a:rPr lang="cs-CZ" sz="1800" b="0" dirty="0">
                <a:latin typeface="Candara" panose="020E0502030303020204" pitchFamily="34" charset="0"/>
              </a:rPr>
              <a:t/>
            </a:r>
            <a:br>
              <a:rPr lang="cs-CZ" sz="1800" b="0" dirty="0">
                <a:latin typeface="Candara" panose="020E0502030303020204" pitchFamily="34" charset="0"/>
              </a:rPr>
            </a:br>
            <a:endParaRPr lang="cs-CZ" sz="2200" cap="none" dirty="0">
              <a:cs typeface="Times New Roman" panose="02020603050405020304" pitchFamily="18" charset="0"/>
            </a:endParaRPr>
          </a:p>
        </p:txBody>
      </p:sp>
      <p:sp>
        <p:nvSpPr>
          <p:cNvPr id="3075" name="Zástupný symbol pro text 4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4941888"/>
          </a:xfrm>
          <a:solidFill>
            <a:schemeClr val="tx2"/>
          </a:solidFill>
        </p:spPr>
        <p:txBody>
          <a:bodyPr anchor="ctr"/>
          <a:lstStyle/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24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marL="725488" indent="-457200">
              <a:buFont typeface="Arial" panose="020B0604020202020204" pitchFamily="34" charset="0"/>
              <a:buChar char="•"/>
            </a:pPr>
            <a:endParaRPr lang="cs-CZ" altLang="cs-CZ" sz="32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268288"/>
            <a:endParaRPr lang="cs-CZ" altLang="cs-CZ" sz="32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307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229225"/>
            <a:ext cx="30559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5"/>
          <p:cNvSpPr/>
          <p:nvPr/>
        </p:nvSpPr>
        <p:spPr>
          <a:xfrm>
            <a:off x="-9525" y="4941888"/>
            <a:ext cx="9144000" cy="1428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CIZP_sablona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CIZP_sablona_sablona</Template>
  <TotalTime>2278</TotalTime>
  <Words>209</Words>
  <Application>Microsoft Office PowerPoint</Application>
  <PresentationFormat>Předvádění na obrazovce (4:3)</PresentationFormat>
  <Paragraphs>117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PPT CIZP_sablona_sablona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>Česká inspekce životního prostředí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Burketová Radka</dc:creator>
  <cp:lastModifiedBy>Grůza</cp:lastModifiedBy>
  <cp:revision>148</cp:revision>
  <cp:lastPrinted>2015-01-27T14:42:45Z</cp:lastPrinted>
  <dcterms:created xsi:type="dcterms:W3CDTF">2015-02-27T12:32:44Z</dcterms:created>
  <dcterms:modified xsi:type="dcterms:W3CDTF">2016-11-18T15:18:12Z</dcterms:modified>
</cp:coreProperties>
</file>